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notesMasterIdLst>
    <p:notesMasterId r:id="rId21"/>
  </p:notesMasterIdLst>
  <p:sldIdLst>
    <p:sldId id="256" r:id="rId2"/>
    <p:sldId id="257" r:id="rId3"/>
    <p:sldId id="259" r:id="rId4"/>
    <p:sldId id="261" r:id="rId5"/>
    <p:sldId id="262" r:id="rId6"/>
    <p:sldId id="263" r:id="rId7"/>
    <p:sldId id="266" r:id="rId8"/>
    <p:sldId id="267" r:id="rId9"/>
    <p:sldId id="269" r:id="rId10"/>
    <p:sldId id="271" r:id="rId11"/>
    <p:sldId id="275" r:id="rId12"/>
    <p:sldId id="274" r:id="rId13"/>
    <p:sldId id="280" r:id="rId14"/>
    <p:sldId id="281" r:id="rId15"/>
    <p:sldId id="276" r:id="rId16"/>
    <p:sldId id="279" r:id="rId17"/>
    <p:sldId id="282" r:id="rId18"/>
    <p:sldId id="277" r:id="rId19"/>
    <p:sldId id="260" r:id="rId20"/>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CE0EA-C0ED-E633-4AA8-81F05EA48A40}" v="1493" dt="2021-10-20T21:15:17.719"/>
    <p1510:client id="{0CD40DA7-2455-A7B9-34D5-935B7A37C1EA}" v="4" dt="2021-12-01T18:15:58.377"/>
    <p1510:client id="{103281B2-9D17-45E2-844A-62C0873E32EA}" v="12" dt="2021-10-19T20:56:05.230"/>
    <p1510:client id="{333D7F55-AF7B-DE6C-F779-3E5081865A90}" v="17" dt="2021-11-30T02:24:25.936"/>
    <p1510:client id="{46B37A17-551B-77DF-D45A-1795A1D1DB39}" v="1" dt="2021-12-05T00:23:16.050"/>
    <p1510:client id="{87E96084-335C-3345-5DF6-FEF4C5388A27}" v="8" dt="2021-12-02T18:59:39.823"/>
    <p1510:client id="{A25EE235-FB1F-BC17-45D9-03E416A366F7}" v="1" dt="2021-10-21T18:50:18.271"/>
    <p1510:client id="{B24D4E75-06A0-B4E7-CAFC-259E648F5557}" v="188" dt="2021-11-30T03:45:12.908"/>
    <p1510:client id="{B2F17CC2-B2EB-6D82-123C-D5B17F04FAC9}" v="427" dt="2021-12-01T17:55:18.211"/>
    <p1510:client id="{CA9A3100-717E-5664-030F-F7DDBFD90845}" v="135" dt="2021-11-28T00:03:09.271"/>
    <p1510:client id="{CE4993AE-20CD-F9C9-DC1A-593267C14637}" v="239" dt="2021-10-21T18:26:27.314"/>
    <p1510:client id="{D1181FE0-03E4-15CE-FAE5-D4D1189A7128}" v="295" dt="2021-12-01T17:18:37.925"/>
    <p1510:client id="{E68D0AF1-088D-8EB6-6A04-F08D423F1048}" v="19" dt="2021-11-29T02:12:16.939"/>
    <p1510:client id="{FFC161B4-9357-3150-4CD6-C838268B6E0B}" v="42" dt="2021-11-29T01:31:02.13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86E6F-31A3-46DC-87D9-8204A91B7DAC}"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9B3BCCC2-2BAE-48C4-92FB-EFEBDE8F2C36}">
      <dgm:prSet/>
      <dgm:spPr/>
      <dgm:t>
        <a:bodyPr/>
        <a:lstStyle/>
        <a:p>
          <a:pPr>
            <a:lnSpc>
              <a:spcPct val="100000"/>
            </a:lnSpc>
          </a:pPr>
          <a:r>
            <a:rPr lang="zh-CN"/>
            <a:t>Introduction</a:t>
          </a:r>
          <a:endParaRPr lang="en-US"/>
        </a:p>
      </dgm:t>
    </dgm:pt>
    <dgm:pt modelId="{F8ACFC34-7D8A-4275-AC1B-58105E0374FD}" type="parTrans" cxnId="{C12243D4-AF0F-43D4-A3EC-0DA1789A92A9}">
      <dgm:prSet/>
      <dgm:spPr/>
      <dgm:t>
        <a:bodyPr/>
        <a:lstStyle/>
        <a:p>
          <a:endParaRPr lang="en-US"/>
        </a:p>
      </dgm:t>
    </dgm:pt>
    <dgm:pt modelId="{0A3E53D6-3A98-46FB-A75A-70FBDE32AA40}" type="sibTrans" cxnId="{C12243D4-AF0F-43D4-A3EC-0DA1789A92A9}">
      <dgm:prSet/>
      <dgm:spPr/>
      <dgm:t>
        <a:bodyPr/>
        <a:lstStyle/>
        <a:p>
          <a:endParaRPr lang="en-US"/>
        </a:p>
      </dgm:t>
    </dgm:pt>
    <dgm:pt modelId="{CFEF8971-68D1-43B0-851B-00032D66BD12}">
      <dgm:prSet/>
      <dgm:spPr/>
      <dgm:t>
        <a:bodyPr/>
        <a:lstStyle/>
        <a:p>
          <a:pPr>
            <a:lnSpc>
              <a:spcPct val="100000"/>
            </a:lnSpc>
          </a:pPr>
          <a:r>
            <a:rPr lang="en-US"/>
            <a:t>Literature Review</a:t>
          </a:r>
        </a:p>
      </dgm:t>
    </dgm:pt>
    <dgm:pt modelId="{DC29A1AF-A309-4622-AEE7-0BAB465DA42D}" type="parTrans" cxnId="{5AC6CF16-8A44-4679-8E37-C4376B79D85B}">
      <dgm:prSet/>
      <dgm:spPr/>
      <dgm:t>
        <a:bodyPr/>
        <a:lstStyle/>
        <a:p>
          <a:endParaRPr lang="en-US"/>
        </a:p>
      </dgm:t>
    </dgm:pt>
    <dgm:pt modelId="{37B91534-A621-4A17-862F-544B75ABD7CB}" type="sibTrans" cxnId="{5AC6CF16-8A44-4679-8E37-C4376B79D85B}">
      <dgm:prSet/>
      <dgm:spPr/>
      <dgm:t>
        <a:bodyPr/>
        <a:lstStyle/>
        <a:p>
          <a:endParaRPr lang="en-US"/>
        </a:p>
      </dgm:t>
    </dgm:pt>
    <dgm:pt modelId="{ECAA93C1-9C72-4BEE-A906-5C03A389A3D2}">
      <dgm:prSet/>
      <dgm:spPr/>
      <dgm:t>
        <a:bodyPr/>
        <a:lstStyle/>
        <a:p>
          <a:pPr>
            <a:lnSpc>
              <a:spcPct val="100000"/>
            </a:lnSpc>
          </a:pPr>
          <a:r>
            <a:rPr lang="en-US"/>
            <a:t>Methodology</a:t>
          </a:r>
        </a:p>
      </dgm:t>
    </dgm:pt>
    <dgm:pt modelId="{759D94F5-99B6-4B20-802B-EC6DE3C9C27C}" type="parTrans" cxnId="{750CA76D-32DB-4EBC-AF36-A2BEFE65A3A2}">
      <dgm:prSet/>
      <dgm:spPr/>
      <dgm:t>
        <a:bodyPr/>
        <a:lstStyle/>
        <a:p>
          <a:endParaRPr lang="en-US"/>
        </a:p>
      </dgm:t>
    </dgm:pt>
    <dgm:pt modelId="{D3A0E5A2-95EF-467B-BF17-DBB92EA66C2A}" type="sibTrans" cxnId="{750CA76D-32DB-4EBC-AF36-A2BEFE65A3A2}">
      <dgm:prSet/>
      <dgm:spPr/>
      <dgm:t>
        <a:bodyPr/>
        <a:lstStyle/>
        <a:p>
          <a:endParaRPr lang="en-US"/>
        </a:p>
      </dgm:t>
    </dgm:pt>
    <dgm:pt modelId="{D9E127D0-BADD-4961-82CB-1C6C79322749}">
      <dgm:prSet phldr="0"/>
      <dgm:spPr/>
      <dgm:t>
        <a:bodyPr/>
        <a:lstStyle/>
        <a:p>
          <a:pPr>
            <a:lnSpc>
              <a:spcPct val="100000"/>
            </a:lnSpc>
          </a:pPr>
          <a:r>
            <a:rPr lang="en-US"/>
            <a:t>Results &amp; Analysis</a:t>
          </a:r>
        </a:p>
      </dgm:t>
    </dgm:pt>
    <dgm:pt modelId="{8AF63A09-C37E-4DD0-A758-BC05DAA7E847}" type="parTrans" cxnId="{5BE22DC3-6780-4424-AA16-E59508DC3EAB}">
      <dgm:prSet/>
      <dgm:spPr/>
    </dgm:pt>
    <dgm:pt modelId="{28800A9D-0FC2-471D-9DA8-95DD5E976853}" type="sibTrans" cxnId="{5BE22DC3-6780-4424-AA16-E59508DC3EAB}">
      <dgm:prSet/>
      <dgm:spPr/>
      <dgm:t>
        <a:bodyPr/>
        <a:lstStyle/>
        <a:p>
          <a:endParaRPr lang="en-US"/>
        </a:p>
      </dgm:t>
    </dgm:pt>
    <dgm:pt modelId="{D7F13CCE-5401-43A9-9864-526B8084F311}">
      <dgm:prSet phldr="0"/>
      <dgm:spPr/>
      <dgm:t>
        <a:bodyPr/>
        <a:lstStyle/>
        <a:p>
          <a:pPr>
            <a:lnSpc>
              <a:spcPct val="100000"/>
            </a:lnSpc>
          </a:pPr>
          <a:r>
            <a:rPr lang="en-US"/>
            <a:t>Conclusion</a:t>
          </a:r>
        </a:p>
      </dgm:t>
    </dgm:pt>
    <dgm:pt modelId="{E5ADE8C9-00D0-49AD-9080-D8FFDB0EA7AF}" type="parTrans" cxnId="{B0F44B47-B693-4122-89C3-72F37FB6D4A1}">
      <dgm:prSet/>
      <dgm:spPr/>
    </dgm:pt>
    <dgm:pt modelId="{B1E9A35A-AEB9-474B-A815-947676E57D49}" type="sibTrans" cxnId="{B0F44B47-B693-4122-89C3-72F37FB6D4A1}">
      <dgm:prSet/>
      <dgm:spPr/>
      <dgm:t>
        <a:bodyPr/>
        <a:lstStyle/>
        <a:p>
          <a:endParaRPr lang="en-US"/>
        </a:p>
      </dgm:t>
    </dgm:pt>
    <dgm:pt modelId="{5ED4608B-C0BC-4A92-9066-E2BFD4B92D6D}">
      <dgm:prSet phldr="0"/>
      <dgm:spPr/>
      <dgm:t>
        <a:bodyPr/>
        <a:lstStyle/>
        <a:p>
          <a:pPr>
            <a:lnSpc>
              <a:spcPct val="100000"/>
            </a:lnSpc>
          </a:pPr>
          <a:r>
            <a:rPr lang="en-US"/>
            <a:t>References</a:t>
          </a:r>
          <a:endParaRPr lang="en-US" altLang="zh-CN">
            <a:latin typeface="Microsoft YaHei"/>
          </a:endParaRPr>
        </a:p>
      </dgm:t>
    </dgm:pt>
    <dgm:pt modelId="{CFA9448C-7ECF-470E-860D-937A8CC55516}" type="parTrans" cxnId="{35800BD1-2D42-46B4-84AD-F92EE17AAC31}">
      <dgm:prSet/>
      <dgm:spPr/>
    </dgm:pt>
    <dgm:pt modelId="{E3237DED-E1F6-49A0-80C5-54E36A328292}" type="sibTrans" cxnId="{35800BD1-2D42-46B4-84AD-F92EE17AAC31}">
      <dgm:prSet/>
      <dgm:spPr/>
      <dgm:t>
        <a:bodyPr/>
        <a:lstStyle/>
        <a:p>
          <a:endParaRPr lang="en-US"/>
        </a:p>
      </dgm:t>
    </dgm:pt>
    <dgm:pt modelId="{F6F3DA2A-2789-4C1F-B9CB-F421C615851A}" type="pres">
      <dgm:prSet presAssocID="{99B86E6F-31A3-46DC-87D9-8204A91B7DAC}" presName="root" presStyleCnt="0">
        <dgm:presLayoutVars>
          <dgm:dir/>
          <dgm:resizeHandles val="exact"/>
        </dgm:presLayoutVars>
      </dgm:prSet>
      <dgm:spPr/>
    </dgm:pt>
    <dgm:pt modelId="{96DD09A2-0C9F-4DE7-9CF1-18F734D9F779}" type="pres">
      <dgm:prSet presAssocID="{9B3BCCC2-2BAE-48C4-92FB-EFEBDE8F2C36}" presName="compNode" presStyleCnt="0"/>
      <dgm:spPr/>
    </dgm:pt>
    <dgm:pt modelId="{FDF2767D-0779-40D4-9EB9-84516A01A2D2}" type="pres">
      <dgm:prSet presAssocID="{9B3BCCC2-2BAE-48C4-92FB-EFEBDE8F2C36}" presName="bgRect" presStyleLbl="bgShp" presStyleIdx="0" presStyleCnt="6"/>
      <dgm:spPr/>
    </dgm:pt>
    <dgm:pt modelId="{FCBB28C2-AF23-4161-AD8B-79C5DC13F2EE}" type="pres">
      <dgm:prSet presAssocID="{9B3BCCC2-2BAE-48C4-92FB-EFEBDE8F2C3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文档"/>
        </a:ext>
      </dgm:extLst>
    </dgm:pt>
    <dgm:pt modelId="{D2A27D4E-705D-41A9-8A65-2DF38B70D05D}" type="pres">
      <dgm:prSet presAssocID="{9B3BCCC2-2BAE-48C4-92FB-EFEBDE8F2C36}" presName="spaceRect" presStyleCnt="0"/>
      <dgm:spPr/>
    </dgm:pt>
    <dgm:pt modelId="{0DE034EE-8BFD-4900-B426-C0E924BA39B3}" type="pres">
      <dgm:prSet presAssocID="{9B3BCCC2-2BAE-48C4-92FB-EFEBDE8F2C36}" presName="parTx" presStyleLbl="revTx" presStyleIdx="0" presStyleCnt="6">
        <dgm:presLayoutVars>
          <dgm:chMax val="0"/>
          <dgm:chPref val="0"/>
        </dgm:presLayoutVars>
      </dgm:prSet>
      <dgm:spPr/>
    </dgm:pt>
    <dgm:pt modelId="{0512C040-7461-4F06-B58F-1E724AC27673}" type="pres">
      <dgm:prSet presAssocID="{0A3E53D6-3A98-46FB-A75A-70FBDE32AA40}" presName="sibTrans" presStyleCnt="0"/>
      <dgm:spPr/>
    </dgm:pt>
    <dgm:pt modelId="{CB4C45C5-485C-4019-98E5-8D6AC358E130}" type="pres">
      <dgm:prSet presAssocID="{CFEF8971-68D1-43B0-851B-00032D66BD12}" presName="compNode" presStyleCnt="0"/>
      <dgm:spPr/>
    </dgm:pt>
    <dgm:pt modelId="{E532145F-52B0-4ADA-993B-873A9D84B63A}" type="pres">
      <dgm:prSet presAssocID="{CFEF8971-68D1-43B0-851B-00032D66BD12}" presName="bgRect" presStyleLbl="bgShp" presStyleIdx="1" presStyleCnt="6"/>
      <dgm:spPr/>
    </dgm:pt>
    <dgm:pt modelId="{2E9B683D-9149-4F0B-B8C1-D727ACBED177}" type="pres">
      <dgm:prSet presAssocID="{CFEF8971-68D1-43B0-851B-00032D66BD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书籍"/>
        </a:ext>
      </dgm:extLst>
    </dgm:pt>
    <dgm:pt modelId="{7CC97684-F0C7-4747-A90A-85C7EA92BA10}" type="pres">
      <dgm:prSet presAssocID="{CFEF8971-68D1-43B0-851B-00032D66BD12}" presName="spaceRect" presStyleCnt="0"/>
      <dgm:spPr/>
    </dgm:pt>
    <dgm:pt modelId="{5C3BAFEA-8414-4402-8C24-29C0CBBBDB37}" type="pres">
      <dgm:prSet presAssocID="{CFEF8971-68D1-43B0-851B-00032D66BD12}" presName="parTx" presStyleLbl="revTx" presStyleIdx="1" presStyleCnt="6">
        <dgm:presLayoutVars>
          <dgm:chMax val="0"/>
          <dgm:chPref val="0"/>
        </dgm:presLayoutVars>
      </dgm:prSet>
      <dgm:spPr/>
    </dgm:pt>
    <dgm:pt modelId="{201CD2D9-00B4-4329-B70E-CA6F80A18A28}" type="pres">
      <dgm:prSet presAssocID="{37B91534-A621-4A17-862F-544B75ABD7CB}" presName="sibTrans" presStyleCnt="0"/>
      <dgm:spPr/>
    </dgm:pt>
    <dgm:pt modelId="{C12361D3-28AF-4681-BF25-A0C96E455809}" type="pres">
      <dgm:prSet presAssocID="{ECAA93C1-9C72-4BEE-A906-5C03A389A3D2}" presName="compNode" presStyleCnt="0"/>
      <dgm:spPr/>
    </dgm:pt>
    <dgm:pt modelId="{47EAD548-BC8C-4A56-B155-5D2D11B1429B}" type="pres">
      <dgm:prSet presAssocID="{ECAA93C1-9C72-4BEE-A906-5C03A389A3D2}" presName="bgRect" presStyleLbl="bgShp" presStyleIdx="2" presStyleCnt="6"/>
      <dgm:spPr/>
    </dgm:pt>
    <dgm:pt modelId="{0D82EAA6-1D62-483E-B0FB-AC8E53F22CCB}" type="pres">
      <dgm:prSet presAssocID="{ECAA93C1-9C72-4BEE-A906-5C03A389A3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7167951-C0A5-4C4F-A7E0-9B4A89DD1DD4}" type="pres">
      <dgm:prSet presAssocID="{ECAA93C1-9C72-4BEE-A906-5C03A389A3D2}" presName="spaceRect" presStyleCnt="0"/>
      <dgm:spPr/>
    </dgm:pt>
    <dgm:pt modelId="{6EA1157B-F196-4E51-B573-1FB2C156D688}" type="pres">
      <dgm:prSet presAssocID="{ECAA93C1-9C72-4BEE-A906-5C03A389A3D2}" presName="parTx" presStyleLbl="revTx" presStyleIdx="2" presStyleCnt="6">
        <dgm:presLayoutVars>
          <dgm:chMax val="0"/>
          <dgm:chPref val="0"/>
        </dgm:presLayoutVars>
      </dgm:prSet>
      <dgm:spPr/>
    </dgm:pt>
    <dgm:pt modelId="{1BECFC8C-558A-4D61-8F97-8BF9B88B1570}" type="pres">
      <dgm:prSet presAssocID="{D3A0E5A2-95EF-467B-BF17-DBB92EA66C2A}" presName="sibTrans" presStyleCnt="0"/>
      <dgm:spPr/>
    </dgm:pt>
    <dgm:pt modelId="{F40DF759-ED19-4145-8579-FBA2170476FE}" type="pres">
      <dgm:prSet presAssocID="{D9E127D0-BADD-4961-82CB-1C6C79322749}" presName="compNode" presStyleCnt="0"/>
      <dgm:spPr/>
    </dgm:pt>
    <dgm:pt modelId="{417EBB8C-B095-4446-BB2D-2A090B7D1293}" type="pres">
      <dgm:prSet presAssocID="{D9E127D0-BADD-4961-82CB-1C6C79322749}" presName="bgRect" presStyleLbl="bgShp" presStyleIdx="3" presStyleCnt="6"/>
      <dgm:spPr/>
    </dgm:pt>
    <dgm:pt modelId="{5A73A344-3FF8-4F8D-9751-FABF91286A7D}" type="pres">
      <dgm:prSet presAssocID="{D9E127D0-BADD-4961-82CB-1C6C793227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统计数据"/>
        </a:ext>
      </dgm:extLst>
    </dgm:pt>
    <dgm:pt modelId="{A3147649-047F-487D-A97B-680B2F955B7C}" type="pres">
      <dgm:prSet presAssocID="{D9E127D0-BADD-4961-82CB-1C6C79322749}" presName="spaceRect" presStyleCnt="0"/>
      <dgm:spPr/>
    </dgm:pt>
    <dgm:pt modelId="{BA46A6FD-EA8F-4ED0-BDB8-875AF9B98BBE}" type="pres">
      <dgm:prSet presAssocID="{D9E127D0-BADD-4961-82CB-1C6C79322749}" presName="parTx" presStyleLbl="revTx" presStyleIdx="3" presStyleCnt="6">
        <dgm:presLayoutVars>
          <dgm:chMax val="0"/>
          <dgm:chPref val="0"/>
        </dgm:presLayoutVars>
      </dgm:prSet>
      <dgm:spPr/>
    </dgm:pt>
    <dgm:pt modelId="{89DF097B-6A2B-4C29-B7E4-E563153AF55A}" type="pres">
      <dgm:prSet presAssocID="{28800A9D-0FC2-471D-9DA8-95DD5E976853}" presName="sibTrans" presStyleCnt="0"/>
      <dgm:spPr/>
    </dgm:pt>
    <dgm:pt modelId="{AAC1E520-BE9E-4872-A1B4-BD35D67525EF}" type="pres">
      <dgm:prSet presAssocID="{D7F13CCE-5401-43A9-9864-526B8084F311}" presName="compNode" presStyleCnt="0"/>
      <dgm:spPr/>
    </dgm:pt>
    <dgm:pt modelId="{95AA272F-E649-493D-8D73-D63CDCEFD27F}" type="pres">
      <dgm:prSet presAssocID="{D7F13CCE-5401-43A9-9864-526B8084F311}" presName="bgRect" presStyleLbl="bgShp" presStyleIdx="4" presStyleCnt="6"/>
      <dgm:spPr/>
    </dgm:pt>
    <dgm:pt modelId="{14F2B6E9-5D6A-4683-9C25-1C5A50198E58}" type="pres">
      <dgm:prSet presAssocID="{D7F13CCE-5401-43A9-9864-526B8084F31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法槌"/>
        </a:ext>
      </dgm:extLst>
    </dgm:pt>
    <dgm:pt modelId="{CD22F67C-A4D9-48AF-B3D2-73EF829093FB}" type="pres">
      <dgm:prSet presAssocID="{D7F13CCE-5401-43A9-9864-526B8084F311}" presName="spaceRect" presStyleCnt="0"/>
      <dgm:spPr/>
    </dgm:pt>
    <dgm:pt modelId="{D64E794B-4EC2-42A3-97E2-4F7C93D1F165}" type="pres">
      <dgm:prSet presAssocID="{D7F13CCE-5401-43A9-9864-526B8084F311}" presName="parTx" presStyleLbl="revTx" presStyleIdx="4" presStyleCnt="6">
        <dgm:presLayoutVars>
          <dgm:chMax val="0"/>
          <dgm:chPref val="0"/>
        </dgm:presLayoutVars>
      </dgm:prSet>
      <dgm:spPr/>
    </dgm:pt>
    <dgm:pt modelId="{61F49A73-7EC2-47F1-8E62-D7988639FDD8}" type="pres">
      <dgm:prSet presAssocID="{B1E9A35A-AEB9-474B-A815-947676E57D49}" presName="sibTrans" presStyleCnt="0"/>
      <dgm:spPr/>
    </dgm:pt>
    <dgm:pt modelId="{2100E1F1-221F-4F92-9F75-7889F48592A8}" type="pres">
      <dgm:prSet presAssocID="{5ED4608B-C0BC-4A92-9066-E2BFD4B92D6D}" presName="compNode" presStyleCnt="0"/>
      <dgm:spPr/>
    </dgm:pt>
    <dgm:pt modelId="{F3BE836F-8567-40FD-A8A8-DDC8DB0A52D6}" type="pres">
      <dgm:prSet presAssocID="{5ED4608B-C0BC-4A92-9066-E2BFD4B92D6D}" presName="bgRect" presStyleLbl="bgShp" presStyleIdx="5" presStyleCnt="6"/>
      <dgm:spPr/>
    </dgm:pt>
    <dgm:pt modelId="{866D267A-E45D-4E91-A484-7BDA35F6EAF1}" type="pres">
      <dgm:prSet presAssocID="{5ED4608B-C0BC-4A92-9066-E2BFD4B92D6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73468606-1A51-4D49-8AAA-8936D0095A6C}" type="pres">
      <dgm:prSet presAssocID="{5ED4608B-C0BC-4A92-9066-E2BFD4B92D6D}" presName="spaceRect" presStyleCnt="0"/>
      <dgm:spPr/>
    </dgm:pt>
    <dgm:pt modelId="{46EA2289-C8E9-490E-B2D4-76BC0C1D8839}" type="pres">
      <dgm:prSet presAssocID="{5ED4608B-C0BC-4A92-9066-E2BFD4B92D6D}" presName="parTx" presStyleLbl="revTx" presStyleIdx="5" presStyleCnt="6">
        <dgm:presLayoutVars>
          <dgm:chMax val="0"/>
          <dgm:chPref val="0"/>
        </dgm:presLayoutVars>
      </dgm:prSet>
      <dgm:spPr/>
    </dgm:pt>
  </dgm:ptLst>
  <dgm:cxnLst>
    <dgm:cxn modelId="{5AC6CF16-8A44-4679-8E37-C4376B79D85B}" srcId="{99B86E6F-31A3-46DC-87D9-8204A91B7DAC}" destId="{CFEF8971-68D1-43B0-851B-00032D66BD12}" srcOrd="1" destOrd="0" parTransId="{DC29A1AF-A309-4622-AEE7-0BAB465DA42D}" sibTransId="{37B91534-A621-4A17-862F-544B75ABD7CB}"/>
    <dgm:cxn modelId="{B0F44B47-B693-4122-89C3-72F37FB6D4A1}" srcId="{99B86E6F-31A3-46DC-87D9-8204A91B7DAC}" destId="{D7F13CCE-5401-43A9-9864-526B8084F311}" srcOrd="4" destOrd="0" parTransId="{E5ADE8C9-00D0-49AD-9080-D8FFDB0EA7AF}" sibTransId="{B1E9A35A-AEB9-474B-A815-947676E57D49}"/>
    <dgm:cxn modelId="{0A2D9347-5DA1-4BB3-9AB6-DF3EDA2909D0}" type="presOf" srcId="{ECAA93C1-9C72-4BEE-A906-5C03A389A3D2}" destId="{6EA1157B-F196-4E51-B573-1FB2C156D688}" srcOrd="0" destOrd="0" presId="urn:microsoft.com/office/officeart/2018/2/layout/IconVerticalSolidList"/>
    <dgm:cxn modelId="{70805148-3863-4720-AFD8-A614E4204B80}" type="presOf" srcId="{99B86E6F-31A3-46DC-87D9-8204A91B7DAC}" destId="{F6F3DA2A-2789-4C1F-B9CB-F421C615851A}" srcOrd="0" destOrd="0" presId="urn:microsoft.com/office/officeart/2018/2/layout/IconVerticalSolidList"/>
    <dgm:cxn modelId="{750CA76D-32DB-4EBC-AF36-A2BEFE65A3A2}" srcId="{99B86E6F-31A3-46DC-87D9-8204A91B7DAC}" destId="{ECAA93C1-9C72-4BEE-A906-5C03A389A3D2}" srcOrd="2" destOrd="0" parTransId="{759D94F5-99B6-4B20-802B-EC6DE3C9C27C}" sibTransId="{D3A0E5A2-95EF-467B-BF17-DBB92EA66C2A}"/>
    <dgm:cxn modelId="{B8A91779-C2AE-4414-900F-4247B4D73555}" type="presOf" srcId="{9B3BCCC2-2BAE-48C4-92FB-EFEBDE8F2C36}" destId="{0DE034EE-8BFD-4900-B426-C0E924BA39B3}" srcOrd="0" destOrd="0" presId="urn:microsoft.com/office/officeart/2018/2/layout/IconVerticalSolidList"/>
    <dgm:cxn modelId="{15656A5A-3387-45C9-B4ED-5A30813426B9}" type="presOf" srcId="{5ED4608B-C0BC-4A92-9066-E2BFD4B92D6D}" destId="{46EA2289-C8E9-490E-B2D4-76BC0C1D8839}" srcOrd="0" destOrd="0" presId="urn:microsoft.com/office/officeart/2018/2/layout/IconVerticalSolidList"/>
    <dgm:cxn modelId="{57237E83-C891-423D-B759-709481CB1ECD}" type="presOf" srcId="{D7F13CCE-5401-43A9-9864-526B8084F311}" destId="{D64E794B-4EC2-42A3-97E2-4F7C93D1F165}" srcOrd="0" destOrd="0" presId="urn:microsoft.com/office/officeart/2018/2/layout/IconVerticalSolidList"/>
    <dgm:cxn modelId="{3D8F4A90-E95D-444E-9157-9F5155005DC0}" type="presOf" srcId="{CFEF8971-68D1-43B0-851B-00032D66BD12}" destId="{5C3BAFEA-8414-4402-8C24-29C0CBBBDB37}" srcOrd="0" destOrd="0" presId="urn:microsoft.com/office/officeart/2018/2/layout/IconVerticalSolidList"/>
    <dgm:cxn modelId="{CE668AA2-BCB4-4827-90B8-EF09D9DA5C0C}" type="presOf" srcId="{D9E127D0-BADD-4961-82CB-1C6C79322749}" destId="{BA46A6FD-EA8F-4ED0-BDB8-875AF9B98BBE}" srcOrd="0" destOrd="0" presId="urn:microsoft.com/office/officeart/2018/2/layout/IconVerticalSolidList"/>
    <dgm:cxn modelId="{5BE22DC3-6780-4424-AA16-E59508DC3EAB}" srcId="{99B86E6F-31A3-46DC-87D9-8204A91B7DAC}" destId="{D9E127D0-BADD-4961-82CB-1C6C79322749}" srcOrd="3" destOrd="0" parTransId="{8AF63A09-C37E-4DD0-A758-BC05DAA7E847}" sibTransId="{28800A9D-0FC2-471D-9DA8-95DD5E976853}"/>
    <dgm:cxn modelId="{35800BD1-2D42-46B4-84AD-F92EE17AAC31}" srcId="{99B86E6F-31A3-46DC-87D9-8204A91B7DAC}" destId="{5ED4608B-C0BC-4A92-9066-E2BFD4B92D6D}" srcOrd="5" destOrd="0" parTransId="{CFA9448C-7ECF-470E-860D-937A8CC55516}" sibTransId="{E3237DED-E1F6-49A0-80C5-54E36A328292}"/>
    <dgm:cxn modelId="{C12243D4-AF0F-43D4-A3EC-0DA1789A92A9}" srcId="{99B86E6F-31A3-46DC-87D9-8204A91B7DAC}" destId="{9B3BCCC2-2BAE-48C4-92FB-EFEBDE8F2C36}" srcOrd="0" destOrd="0" parTransId="{F8ACFC34-7D8A-4275-AC1B-58105E0374FD}" sibTransId="{0A3E53D6-3A98-46FB-A75A-70FBDE32AA40}"/>
    <dgm:cxn modelId="{83312372-DD66-47D0-96A6-CD545CC58532}" type="presParOf" srcId="{F6F3DA2A-2789-4C1F-B9CB-F421C615851A}" destId="{96DD09A2-0C9F-4DE7-9CF1-18F734D9F779}" srcOrd="0" destOrd="0" presId="urn:microsoft.com/office/officeart/2018/2/layout/IconVerticalSolidList"/>
    <dgm:cxn modelId="{27094C02-4507-4A77-B5EC-750D4A18A06A}" type="presParOf" srcId="{96DD09A2-0C9F-4DE7-9CF1-18F734D9F779}" destId="{FDF2767D-0779-40D4-9EB9-84516A01A2D2}" srcOrd="0" destOrd="0" presId="urn:microsoft.com/office/officeart/2018/2/layout/IconVerticalSolidList"/>
    <dgm:cxn modelId="{30AC8515-928B-42BC-851A-D21370561CC6}" type="presParOf" srcId="{96DD09A2-0C9F-4DE7-9CF1-18F734D9F779}" destId="{FCBB28C2-AF23-4161-AD8B-79C5DC13F2EE}" srcOrd="1" destOrd="0" presId="urn:microsoft.com/office/officeart/2018/2/layout/IconVerticalSolidList"/>
    <dgm:cxn modelId="{14228EEA-4E95-4FB5-A371-E9805E1B768D}" type="presParOf" srcId="{96DD09A2-0C9F-4DE7-9CF1-18F734D9F779}" destId="{D2A27D4E-705D-41A9-8A65-2DF38B70D05D}" srcOrd="2" destOrd="0" presId="urn:microsoft.com/office/officeart/2018/2/layout/IconVerticalSolidList"/>
    <dgm:cxn modelId="{458C956C-A702-4DE8-BADA-AC7D061EC77E}" type="presParOf" srcId="{96DD09A2-0C9F-4DE7-9CF1-18F734D9F779}" destId="{0DE034EE-8BFD-4900-B426-C0E924BA39B3}" srcOrd="3" destOrd="0" presId="urn:microsoft.com/office/officeart/2018/2/layout/IconVerticalSolidList"/>
    <dgm:cxn modelId="{5C807775-C35C-4BB8-AF04-2A2182B3220C}" type="presParOf" srcId="{F6F3DA2A-2789-4C1F-B9CB-F421C615851A}" destId="{0512C040-7461-4F06-B58F-1E724AC27673}" srcOrd="1" destOrd="0" presId="urn:microsoft.com/office/officeart/2018/2/layout/IconVerticalSolidList"/>
    <dgm:cxn modelId="{2EE6B8B9-530C-47FA-B227-62AAA1875461}" type="presParOf" srcId="{F6F3DA2A-2789-4C1F-B9CB-F421C615851A}" destId="{CB4C45C5-485C-4019-98E5-8D6AC358E130}" srcOrd="2" destOrd="0" presId="urn:microsoft.com/office/officeart/2018/2/layout/IconVerticalSolidList"/>
    <dgm:cxn modelId="{5B341BF5-8A5F-4C6D-ABDF-920B6C564F7F}" type="presParOf" srcId="{CB4C45C5-485C-4019-98E5-8D6AC358E130}" destId="{E532145F-52B0-4ADA-993B-873A9D84B63A}" srcOrd="0" destOrd="0" presId="urn:microsoft.com/office/officeart/2018/2/layout/IconVerticalSolidList"/>
    <dgm:cxn modelId="{1B94F8B5-62D9-4E5A-B25C-1FB680C6E71D}" type="presParOf" srcId="{CB4C45C5-485C-4019-98E5-8D6AC358E130}" destId="{2E9B683D-9149-4F0B-B8C1-D727ACBED177}" srcOrd="1" destOrd="0" presId="urn:microsoft.com/office/officeart/2018/2/layout/IconVerticalSolidList"/>
    <dgm:cxn modelId="{BFB6F951-BE67-4631-ADF9-19149482A2D2}" type="presParOf" srcId="{CB4C45C5-485C-4019-98E5-8D6AC358E130}" destId="{7CC97684-F0C7-4747-A90A-85C7EA92BA10}" srcOrd="2" destOrd="0" presId="urn:microsoft.com/office/officeart/2018/2/layout/IconVerticalSolidList"/>
    <dgm:cxn modelId="{221F1DD6-E457-463B-9CD4-4DEE20AF131C}" type="presParOf" srcId="{CB4C45C5-485C-4019-98E5-8D6AC358E130}" destId="{5C3BAFEA-8414-4402-8C24-29C0CBBBDB37}" srcOrd="3" destOrd="0" presId="urn:microsoft.com/office/officeart/2018/2/layout/IconVerticalSolidList"/>
    <dgm:cxn modelId="{0B721498-5911-46D7-94B1-CA3FD987594A}" type="presParOf" srcId="{F6F3DA2A-2789-4C1F-B9CB-F421C615851A}" destId="{201CD2D9-00B4-4329-B70E-CA6F80A18A28}" srcOrd="3" destOrd="0" presId="urn:microsoft.com/office/officeart/2018/2/layout/IconVerticalSolidList"/>
    <dgm:cxn modelId="{9D70FDD2-618D-41AC-BD99-27F352AE3ABB}" type="presParOf" srcId="{F6F3DA2A-2789-4C1F-B9CB-F421C615851A}" destId="{C12361D3-28AF-4681-BF25-A0C96E455809}" srcOrd="4" destOrd="0" presId="urn:microsoft.com/office/officeart/2018/2/layout/IconVerticalSolidList"/>
    <dgm:cxn modelId="{15FF99D8-4B3A-44A2-82A4-17A6E240F5A1}" type="presParOf" srcId="{C12361D3-28AF-4681-BF25-A0C96E455809}" destId="{47EAD548-BC8C-4A56-B155-5D2D11B1429B}" srcOrd="0" destOrd="0" presId="urn:microsoft.com/office/officeart/2018/2/layout/IconVerticalSolidList"/>
    <dgm:cxn modelId="{E42BE100-6C45-41E6-A76F-B64B524E20F6}" type="presParOf" srcId="{C12361D3-28AF-4681-BF25-A0C96E455809}" destId="{0D82EAA6-1D62-483E-B0FB-AC8E53F22CCB}" srcOrd="1" destOrd="0" presId="urn:microsoft.com/office/officeart/2018/2/layout/IconVerticalSolidList"/>
    <dgm:cxn modelId="{2D9D0945-DAB0-45B0-8505-6876A1C5537B}" type="presParOf" srcId="{C12361D3-28AF-4681-BF25-A0C96E455809}" destId="{E7167951-C0A5-4C4F-A7E0-9B4A89DD1DD4}" srcOrd="2" destOrd="0" presId="urn:microsoft.com/office/officeart/2018/2/layout/IconVerticalSolidList"/>
    <dgm:cxn modelId="{67F8EB03-1ECD-480C-A935-C983517DB6EC}" type="presParOf" srcId="{C12361D3-28AF-4681-BF25-A0C96E455809}" destId="{6EA1157B-F196-4E51-B573-1FB2C156D688}" srcOrd="3" destOrd="0" presId="urn:microsoft.com/office/officeart/2018/2/layout/IconVerticalSolidList"/>
    <dgm:cxn modelId="{37B2999C-BB27-4C9C-A0D3-B6BEB2383226}" type="presParOf" srcId="{F6F3DA2A-2789-4C1F-B9CB-F421C615851A}" destId="{1BECFC8C-558A-4D61-8F97-8BF9B88B1570}" srcOrd="5" destOrd="0" presId="urn:microsoft.com/office/officeart/2018/2/layout/IconVerticalSolidList"/>
    <dgm:cxn modelId="{19816962-29CB-41CA-B627-961CC96EB875}" type="presParOf" srcId="{F6F3DA2A-2789-4C1F-B9CB-F421C615851A}" destId="{F40DF759-ED19-4145-8579-FBA2170476FE}" srcOrd="6" destOrd="0" presId="urn:microsoft.com/office/officeart/2018/2/layout/IconVerticalSolidList"/>
    <dgm:cxn modelId="{6E4D642F-A2F8-4C15-AF4B-AE3C721F86EF}" type="presParOf" srcId="{F40DF759-ED19-4145-8579-FBA2170476FE}" destId="{417EBB8C-B095-4446-BB2D-2A090B7D1293}" srcOrd="0" destOrd="0" presId="urn:microsoft.com/office/officeart/2018/2/layout/IconVerticalSolidList"/>
    <dgm:cxn modelId="{6A6DF2B4-51D9-4600-B99A-728A7C778256}" type="presParOf" srcId="{F40DF759-ED19-4145-8579-FBA2170476FE}" destId="{5A73A344-3FF8-4F8D-9751-FABF91286A7D}" srcOrd="1" destOrd="0" presId="urn:microsoft.com/office/officeart/2018/2/layout/IconVerticalSolidList"/>
    <dgm:cxn modelId="{752A1A65-8705-4256-A52B-B3B53D598551}" type="presParOf" srcId="{F40DF759-ED19-4145-8579-FBA2170476FE}" destId="{A3147649-047F-487D-A97B-680B2F955B7C}" srcOrd="2" destOrd="0" presId="urn:microsoft.com/office/officeart/2018/2/layout/IconVerticalSolidList"/>
    <dgm:cxn modelId="{5F6B4EF8-C4B3-410B-A0A6-30A7EA7DA258}" type="presParOf" srcId="{F40DF759-ED19-4145-8579-FBA2170476FE}" destId="{BA46A6FD-EA8F-4ED0-BDB8-875AF9B98BBE}" srcOrd="3" destOrd="0" presId="urn:microsoft.com/office/officeart/2018/2/layout/IconVerticalSolidList"/>
    <dgm:cxn modelId="{6938407D-A61C-4ED8-912C-2A359E198CAC}" type="presParOf" srcId="{F6F3DA2A-2789-4C1F-B9CB-F421C615851A}" destId="{89DF097B-6A2B-4C29-B7E4-E563153AF55A}" srcOrd="7" destOrd="0" presId="urn:microsoft.com/office/officeart/2018/2/layout/IconVerticalSolidList"/>
    <dgm:cxn modelId="{A2B9786D-A32C-4E96-804C-BBA85A9F007A}" type="presParOf" srcId="{F6F3DA2A-2789-4C1F-B9CB-F421C615851A}" destId="{AAC1E520-BE9E-4872-A1B4-BD35D67525EF}" srcOrd="8" destOrd="0" presId="urn:microsoft.com/office/officeart/2018/2/layout/IconVerticalSolidList"/>
    <dgm:cxn modelId="{375F46FF-F562-45CF-B47F-27D6C76F5D9E}" type="presParOf" srcId="{AAC1E520-BE9E-4872-A1B4-BD35D67525EF}" destId="{95AA272F-E649-493D-8D73-D63CDCEFD27F}" srcOrd="0" destOrd="0" presId="urn:microsoft.com/office/officeart/2018/2/layout/IconVerticalSolidList"/>
    <dgm:cxn modelId="{93CA8063-9826-4247-B786-9120F9A513BE}" type="presParOf" srcId="{AAC1E520-BE9E-4872-A1B4-BD35D67525EF}" destId="{14F2B6E9-5D6A-4683-9C25-1C5A50198E58}" srcOrd="1" destOrd="0" presId="urn:microsoft.com/office/officeart/2018/2/layout/IconVerticalSolidList"/>
    <dgm:cxn modelId="{60CC20DA-0F2A-43F6-A38C-D1BD581C1C22}" type="presParOf" srcId="{AAC1E520-BE9E-4872-A1B4-BD35D67525EF}" destId="{CD22F67C-A4D9-48AF-B3D2-73EF829093FB}" srcOrd="2" destOrd="0" presId="urn:microsoft.com/office/officeart/2018/2/layout/IconVerticalSolidList"/>
    <dgm:cxn modelId="{6F7BD8FB-0072-4998-A719-94DADBB645DF}" type="presParOf" srcId="{AAC1E520-BE9E-4872-A1B4-BD35D67525EF}" destId="{D64E794B-4EC2-42A3-97E2-4F7C93D1F165}" srcOrd="3" destOrd="0" presId="urn:microsoft.com/office/officeart/2018/2/layout/IconVerticalSolidList"/>
    <dgm:cxn modelId="{2AA01DB3-481D-44CE-9C50-1BD99F65853B}" type="presParOf" srcId="{F6F3DA2A-2789-4C1F-B9CB-F421C615851A}" destId="{61F49A73-7EC2-47F1-8E62-D7988639FDD8}" srcOrd="9" destOrd="0" presId="urn:microsoft.com/office/officeart/2018/2/layout/IconVerticalSolidList"/>
    <dgm:cxn modelId="{6776EA7F-0531-4738-B557-E1502BD8AF34}" type="presParOf" srcId="{F6F3DA2A-2789-4C1F-B9CB-F421C615851A}" destId="{2100E1F1-221F-4F92-9F75-7889F48592A8}" srcOrd="10" destOrd="0" presId="urn:microsoft.com/office/officeart/2018/2/layout/IconVerticalSolidList"/>
    <dgm:cxn modelId="{44677861-29B8-47C9-8194-853B4605547C}" type="presParOf" srcId="{2100E1F1-221F-4F92-9F75-7889F48592A8}" destId="{F3BE836F-8567-40FD-A8A8-DDC8DB0A52D6}" srcOrd="0" destOrd="0" presId="urn:microsoft.com/office/officeart/2018/2/layout/IconVerticalSolidList"/>
    <dgm:cxn modelId="{CF4920DE-C8A9-4808-BD46-ACEB01878AC8}" type="presParOf" srcId="{2100E1F1-221F-4F92-9F75-7889F48592A8}" destId="{866D267A-E45D-4E91-A484-7BDA35F6EAF1}" srcOrd="1" destOrd="0" presId="urn:microsoft.com/office/officeart/2018/2/layout/IconVerticalSolidList"/>
    <dgm:cxn modelId="{5C451070-72B0-45D1-A7B2-11ECF38A12A0}" type="presParOf" srcId="{2100E1F1-221F-4F92-9F75-7889F48592A8}" destId="{73468606-1A51-4D49-8AAA-8936D0095A6C}" srcOrd="2" destOrd="0" presId="urn:microsoft.com/office/officeart/2018/2/layout/IconVerticalSolidList"/>
    <dgm:cxn modelId="{5AA0CB3D-9B9B-4C13-8ED7-DE3A273DCE69}" type="presParOf" srcId="{2100E1F1-221F-4F92-9F75-7889F48592A8}" destId="{46EA2289-C8E9-490E-B2D4-76BC0C1D883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1C3870-150D-4F03-A776-305B83CD1D8B}"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n-US"/>
        </a:p>
      </dgm:t>
    </dgm:pt>
    <dgm:pt modelId="{BFBCC11C-0944-41B7-906C-5448161B0FEC}">
      <dgm:prSet phldr="0"/>
      <dgm:spPr/>
      <dgm:t>
        <a:bodyPr/>
        <a:lstStyle/>
        <a:p>
          <a:r>
            <a:rPr lang="en-US" b="1">
              <a:latin typeface="Microsoft YaHei"/>
            </a:rPr>
            <a:t>Criterion</a:t>
          </a:r>
        </a:p>
      </dgm:t>
    </dgm:pt>
    <dgm:pt modelId="{37B8B7C1-2113-4778-937A-2B869FC9A844}" type="parTrans" cxnId="{734F9570-EA89-4613-89D3-9F0BAA01B179}">
      <dgm:prSet/>
      <dgm:spPr/>
    </dgm:pt>
    <dgm:pt modelId="{BF3571E7-E024-4C07-9235-8483581AF7EB}" type="sibTrans" cxnId="{734F9570-EA89-4613-89D3-9F0BAA01B179}">
      <dgm:prSet/>
      <dgm:spPr/>
      <dgm:t>
        <a:bodyPr/>
        <a:lstStyle/>
        <a:p>
          <a:endParaRPr lang="zh-CN" altLang="en-US"/>
        </a:p>
      </dgm:t>
    </dgm:pt>
    <dgm:pt modelId="{7AC53633-F122-4F11-873C-72CDEBFE333F}">
      <dgm:prSet phldr="0"/>
      <dgm:spPr/>
      <dgm:t>
        <a:bodyPr/>
        <a:lstStyle/>
        <a:p>
          <a:r>
            <a:rPr lang="en-US" b="1">
              <a:latin typeface="Microsoft YaHei"/>
            </a:rPr>
            <a:t>Optimizer</a:t>
          </a:r>
        </a:p>
      </dgm:t>
    </dgm:pt>
    <dgm:pt modelId="{5D4C0D89-1367-4D04-90F7-E713975848D4}" type="parTrans" cxnId="{DDF67179-E513-4E6F-9DFC-BCDA07987F96}">
      <dgm:prSet/>
      <dgm:spPr/>
    </dgm:pt>
    <dgm:pt modelId="{D64AE154-D7A0-40E5-A051-474BA5446C8E}" type="sibTrans" cxnId="{DDF67179-E513-4E6F-9DFC-BCDA07987F96}">
      <dgm:prSet/>
      <dgm:spPr/>
      <dgm:t>
        <a:bodyPr/>
        <a:lstStyle/>
        <a:p>
          <a:endParaRPr lang="zh-CN" altLang="en-US"/>
        </a:p>
      </dgm:t>
    </dgm:pt>
    <dgm:pt modelId="{A013685C-3DA3-4452-80A1-25D0A617CD94}">
      <dgm:prSet phldr="0"/>
      <dgm:spPr/>
      <dgm:t>
        <a:bodyPr/>
        <a:lstStyle/>
        <a:p>
          <a:r>
            <a:rPr lang="en-US" b="1"/>
            <a:t>Learning </a:t>
          </a:r>
          <a:r>
            <a:rPr lang="en-US" b="1">
              <a:latin typeface="Microsoft YaHei"/>
            </a:rPr>
            <a:t>rate</a:t>
          </a:r>
        </a:p>
      </dgm:t>
    </dgm:pt>
    <dgm:pt modelId="{7E6C8FC9-3067-444E-BA87-9E55F672CE0B}" type="parTrans" cxnId="{88B82D4F-7FBB-4980-9088-5F0867133437}">
      <dgm:prSet/>
      <dgm:spPr/>
    </dgm:pt>
    <dgm:pt modelId="{021D4E5A-786C-40D8-AAFA-6BC604A50EBC}" type="sibTrans" cxnId="{88B82D4F-7FBB-4980-9088-5F0867133437}">
      <dgm:prSet/>
      <dgm:spPr/>
      <dgm:t>
        <a:bodyPr/>
        <a:lstStyle/>
        <a:p>
          <a:endParaRPr lang="zh-CN" altLang="en-US"/>
        </a:p>
      </dgm:t>
    </dgm:pt>
    <dgm:pt modelId="{008C365D-2ABD-466B-9809-9684DF50F26D}">
      <dgm:prSet phldr="0"/>
      <dgm:spPr/>
      <dgm:t>
        <a:bodyPr/>
        <a:lstStyle/>
        <a:p>
          <a:r>
            <a:rPr lang="en-US" b="1">
              <a:latin typeface="Microsoft YaHei"/>
            </a:rPr>
            <a:t>Cross Entropy Loss</a:t>
          </a:r>
          <a:endParaRPr lang="en-US" altLang="zh-CN" b="1">
            <a:latin typeface="Microsoft YaHei"/>
          </a:endParaRPr>
        </a:p>
      </dgm:t>
    </dgm:pt>
    <dgm:pt modelId="{6BBB8392-0F17-4AC2-8206-EF7D7BD8E8B0}" type="parTrans" cxnId="{4E6A46C5-23CD-4743-AC0F-D5781D4A1962}">
      <dgm:prSet/>
      <dgm:spPr/>
    </dgm:pt>
    <dgm:pt modelId="{99FEBED7-0A38-4A4A-9488-FA7A631CDAC2}" type="sibTrans" cxnId="{4E6A46C5-23CD-4743-AC0F-D5781D4A1962}">
      <dgm:prSet/>
      <dgm:spPr/>
    </dgm:pt>
    <dgm:pt modelId="{74594432-FE76-4F81-9D0D-7EB1052BC255}">
      <dgm:prSet phldr="0"/>
      <dgm:spPr/>
      <dgm:t>
        <a:bodyPr/>
        <a:lstStyle/>
        <a:p>
          <a:pPr rtl="0"/>
          <a:r>
            <a:rPr lang="en-US" b="1">
              <a:latin typeface="Microsoft YaHei"/>
            </a:rPr>
            <a:t>Stochastic</a:t>
          </a:r>
          <a:r>
            <a:rPr lang="en-US" b="1"/>
            <a:t> gradient descent</a:t>
          </a:r>
          <a:r>
            <a:rPr lang="en-US" b="1">
              <a:latin typeface="Microsoft YaHei"/>
            </a:rPr>
            <a:t> </a:t>
          </a:r>
          <a:endParaRPr lang="en-US" altLang="zh-CN" b="1">
            <a:latin typeface="Microsoft YaHei"/>
          </a:endParaRPr>
        </a:p>
      </dgm:t>
    </dgm:pt>
    <dgm:pt modelId="{DFD2E2D8-8AE1-4972-B60E-3F88D2FAD35B}" type="parTrans" cxnId="{2678371D-A040-4C97-A076-E728E51578F9}">
      <dgm:prSet/>
      <dgm:spPr/>
    </dgm:pt>
    <dgm:pt modelId="{330D1E9D-F4FC-49D0-806D-CC1281DF2DE8}" type="sibTrans" cxnId="{2678371D-A040-4C97-A076-E728E51578F9}">
      <dgm:prSet/>
      <dgm:spPr/>
    </dgm:pt>
    <dgm:pt modelId="{831051D3-4094-49C3-8C9E-5D065A23464A}">
      <dgm:prSet phldr="0"/>
      <dgm:spPr/>
      <dgm:t>
        <a:bodyPr/>
        <a:lstStyle/>
        <a:p>
          <a:r>
            <a:rPr lang="en-US" b="1">
              <a:latin typeface="Microsoft YaHei"/>
            </a:rPr>
            <a:t>Momentum</a:t>
          </a:r>
          <a:endParaRPr lang="zh-CN" altLang="en-US" b="1"/>
        </a:p>
      </dgm:t>
    </dgm:pt>
    <dgm:pt modelId="{145C0628-C890-46D3-B7B3-AA039ED49CCA}" type="parTrans" cxnId="{7EEEA891-EE8C-400C-AB38-8D466C1C583F}">
      <dgm:prSet/>
      <dgm:spPr/>
    </dgm:pt>
    <dgm:pt modelId="{483CF1D6-2180-4DBA-AFEC-489E1680A202}" type="sibTrans" cxnId="{7EEEA891-EE8C-400C-AB38-8D466C1C583F}">
      <dgm:prSet/>
      <dgm:spPr/>
    </dgm:pt>
    <dgm:pt modelId="{EC4AACC9-F4A1-4DB1-AF37-F56855BADCC1}">
      <dgm:prSet phldr="0"/>
      <dgm:spPr/>
      <dgm:t>
        <a:bodyPr/>
        <a:lstStyle/>
        <a:p>
          <a:r>
            <a:rPr lang="en-US" b="1">
              <a:latin typeface="Microsoft YaHei"/>
            </a:rPr>
            <a:t>lr</a:t>
          </a:r>
          <a:r>
            <a:rPr lang="en-US" b="1"/>
            <a:t>_scheduler</a:t>
          </a:r>
          <a:endParaRPr lang="en-US" altLang="zh-CN" b="1"/>
        </a:p>
      </dgm:t>
    </dgm:pt>
    <dgm:pt modelId="{B2DD1067-0979-4428-9CF4-7D66E38B3136}" type="parTrans" cxnId="{DB603CEC-F8B5-44CF-93FD-8ED55DD1797F}">
      <dgm:prSet/>
      <dgm:spPr/>
    </dgm:pt>
    <dgm:pt modelId="{08492C9B-6A48-4E98-8CEE-B44227E92BB1}" type="sibTrans" cxnId="{DB603CEC-F8B5-44CF-93FD-8ED55DD1797F}">
      <dgm:prSet/>
      <dgm:spPr/>
    </dgm:pt>
    <dgm:pt modelId="{4E4DF149-3B77-43A7-9426-965A123A4795}">
      <dgm:prSet phldr="0"/>
      <dgm:spPr/>
      <dgm:t>
        <a:bodyPr/>
        <a:lstStyle/>
        <a:p>
          <a:pPr rtl="0"/>
          <a:r>
            <a:rPr lang="en-US" b="1">
              <a:latin typeface="Microsoft YaHei"/>
            </a:rPr>
            <a:t>Step size</a:t>
          </a:r>
          <a:endParaRPr lang="en-US" altLang="zh-CN" b="1"/>
        </a:p>
      </dgm:t>
    </dgm:pt>
    <dgm:pt modelId="{9332E958-0AA4-41E8-AF40-0987636EFBCB}" type="parTrans" cxnId="{0F02FD77-6A93-4DA9-BFBC-1A99EAA517F2}">
      <dgm:prSet/>
      <dgm:spPr/>
    </dgm:pt>
    <dgm:pt modelId="{55541C84-C717-47AD-A1C5-48299EFB8435}" type="sibTrans" cxnId="{0F02FD77-6A93-4DA9-BFBC-1A99EAA517F2}">
      <dgm:prSet/>
      <dgm:spPr/>
    </dgm:pt>
    <dgm:pt modelId="{7132EDB3-AABF-4F65-AD74-218C18D6FFB8}">
      <dgm:prSet phldr="0"/>
      <dgm:spPr/>
      <dgm:t>
        <a:bodyPr/>
        <a:lstStyle/>
        <a:p>
          <a:pPr rtl="0"/>
          <a:r>
            <a:rPr lang="en-US" b="1">
              <a:latin typeface="Microsoft YaHei"/>
            </a:rPr>
            <a:t>Gamma</a:t>
          </a:r>
          <a:endParaRPr lang="en-US" altLang="zh-CN" b="1">
            <a:latin typeface="Microsoft YaHei"/>
          </a:endParaRPr>
        </a:p>
      </dgm:t>
    </dgm:pt>
    <dgm:pt modelId="{75E1F606-E242-4AC5-B247-7E0198F406B2}" type="parTrans" cxnId="{0907D752-9E7D-487B-9CF1-A8C0D0412AC1}">
      <dgm:prSet/>
      <dgm:spPr/>
    </dgm:pt>
    <dgm:pt modelId="{219D5AB5-D879-45CE-B17F-F1BCF8B91AF9}" type="sibTrans" cxnId="{0907D752-9E7D-487B-9CF1-A8C0D0412AC1}">
      <dgm:prSet/>
      <dgm:spPr/>
    </dgm:pt>
    <dgm:pt modelId="{FA43A626-81EB-4E0A-8B14-0A93F0B8EBD3}">
      <dgm:prSet phldr="0"/>
      <dgm:spPr/>
      <dgm:t>
        <a:bodyPr/>
        <a:lstStyle/>
        <a:p>
          <a:r>
            <a:rPr lang="en-US" b="1">
              <a:latin typeface="Microsoft YaHei"/>
            </a:rPr>
            <a:t>Epoch</a:t>
          </a:r>
        </a:p>
      </dgm:t>
    </dgm:pt>
    <dgm:pt modelId="{0618A77A-14D5-45C4-AD28-68C3C4C0E3B2}" type="parTrans" cxnId="{07E8E27A-9E38-470F-B710-F27B14B87AC4}">
      <dgm:prSet/>
      <dgm:spPr/>
    </dgm:pt>
    <dgm:pt modelId="{019135E6-DE80-439B-978E-74E74741B41D}" type="sibTrans" cxnId="{07E8E27A-9E38-470F-B710-F27B14B87AC4}">
      <dgm:prSet/>
      <dgm:spPr/>
      <dgm:t>
        <a:bodyPr/>
        <a:lstStyle/>
        <a:p>
          <a:endParaRPr lang="zh-CN" altLang="en-US"/>
        </a:p>
      </dgm:t>
    </dgm:pt>
    <dgm:pt modelId="{5C594CF1-BE7A-493A-8B45-ED18ACB33AED}" type="pres">
      <dgm:prSet presAssocID="{771C3870-150D-4F03-A776-305B83CD1D8B}" presName="diagram" presStyleCnt="0">
        <dgm:presLayoutVars>
          <dgm:dir/>
          <dgm:resizeHandles val="exact"/>
        </dgm:presLayoutVars>
      </dgm:prSet>
      <dgm:spPr/>
    </dgm:pt>
    <dgm:pt modelId="{A2D6467F-99C8-43D2-9B3C-CC8A4478EB4F}" type="pres">
      <dgm:prSet presAssocID="{BFBCC11C-0944-41B7-906C-5448161B0FEC}" presName="node" presStyleLbl="node1" presStyleIdx="0" presStyleCnt="4">
        <dgm:presLayoutVars>
          <dgm:bulletEnabled val="1"/>
        </dgm:presLayoutVars>
      </dgm:prSet>
      <dgm:spPr/>
    </dgm:pt>
    <dgm:pt modelId="{5D62850D-EB58-4508-BCF2-BF245A3811DE}" type="pres">
      <dgm:prSet presAssocID="{BF3571E7-E024-4C07-9235-8483581AF7EB}" presName="sibTrans" presStyleCnt="0"/>
      <dgm:spPr/>
    </dgm:pt>
    <dgm:pt modelId="{B5D3540E-9953-4CF4-8C49-4329ED9BD7FF}" type="pres">
      <dgm:prSet presAssocID="{7AC53633-F122-4F11-873C-72CDEBFE333F}" presName="node" presStyleLbl="node1" presStyleIdx="1" presStyleCnt="4">
        <dgm:presLayoutVars>
          <dgm:bulletEnabled val="1"/>
        </dgm:presLayoutVars>
      </dgm:prSet>
      <dgm:spPr/>
    </dgm:pt>
    <dgm:pt modelId="{EA154844-EF61-496A-A6C0-616FB48C01D6}" type="pres">
      <dgm:prSet presAssocID="{D64AE154-D7A0-40E5-A051-474BA5446C8E}" presName="sibTrans" presStyleCnt="0"/>
      <dgm:spPr/>
    </dgm:pt>
    <dgm:pt modelId="{B6B96B14-FCF8-432A-8267-7B3A240F71F1}" type="pres">
      <dgm:prSet presAssocID="{A013685C-3DA3-4452-80A1-25D0A617CD94}" presName="node" presStyleLbl="node1" presStyleIdx="2" presStyleCnt="4">
        <dgm:presLayoutVars>
          <dgm:bulletEnabled val="1"/>
        </dgm:presLayoutVars>
      </dgm:prSet>
      <dgm:spPr/>
    </dgm:pt>
    <dgm:pt modelId="{266269C1-F7F4-427A-9DA1-60D141BB8185}" type="pres">
      <dgm:prSet presAssocID="{021D4E5A-786C-40D8-AAFA-6BC604A50EBC}" presName="sibTrans" presStyleCnt="0"/>
      <dgm:spPr/>
    </dgm:pt>
    <dgm:pt modelId="{AE11C942-433A-4ABF-8EF7-A088529058D7}" type="pres">
      <dgm:prSet presAssocID="{FA43A626-81EB-4E0A-8B14-0A93F0B8EBD3}" presName="node" presStyleLbl="node1" presStyleIdx="3" presStyleCnt="4">
        <dgm:presLayoutVars>
          <dgm:bulletEnabled val="1"/>
        </dgm:presLayoutVars>
      </dgm:prSet>
      <dgm:spPr/>
    </dgm:pt>
  </dgm:ptLst>
  <dgm:cxnLst>
    <dgm:cxn modelId="{F769C408-3063-439A-ADCB-FC85E45F4FB0}" type="presOf" srcId="{831051D3-4094-49C3-8C9E-5D065A23464A}" destId="{B5D3540E-9953-4CF4-8C49-4329ED9BD7FF}" srcOrd="0" destOrd="2" presId="urn:microsoft.com/office/officeart/2005/8/layout/default"/>
    <dgm:cxn modelId="{3C22060D-95CD-4F44-841C-429669A2D39B}" type="presOf" srcId="{7132EDB3-AABF-4F65-AD74-218C18D6FFB8}" destId="{B6B96B14-FCF8-432A-8267-7B3A240F71F1}" srcOrd="0" destOrd="3" presId="urn:microsoft.com/office/officeart/2005/8/layout/default"/>
    <dgm:cxn modelId="{54F73513-E5E1-474D-9D2F-9093F7C0DA0A}" type="presOf" srcId="{771C3870-150D-4F03-A776-305B83CD1D8B}" destId="{5C594CF1-BE7A-493A-8B45-ED18ACB33AED}" srcOrd="0" destOrd="0" presId="urn:microsoft.com/office/officeart/2005/8/layout/default"/>
    <dgm:cxn modelId="{2678371D-A040-4C97-A076-E728E51578F9}" srcId="{7AC53633-F122-4F11-873C-72CDEBFE333F}" destId="{74594432-FE76-4F81-9D0D-7EB1052BC255}" srcOrd="0" destOrd="0" parTransId="{DFD2E2D8-8AE1-4972-B60E-3F88D2FAD35B}" sibTransId="{330D1E9D-F4FC-49D0-806D-CC1281DF2DE8}"/>
    <dgm:cxn modelId="{8B696D36-E7E1-498E-AE96-68D349032DBC}" type="presOf" srcId="{FA43A626-81EB-4E0A-8B14-0A93F0B8EBD3}" destId="{AE11C942-433A-4ABF-8EF7-A088529058D7}" srcOrd="0" destOrd="0" presId="urn:microsoft.com/office/officeart/2005/8/layout/default"/>
    <dgm:cxn modelId="{33E5BD39-B4CD-47BE-96E1-A8783FB8155F}" type="presOf" srcId="{EC4AACC9-F4A1-4DB1-AF37-F56855BADCC1}" destId="{B6B96B14-FCF8-432A-8267-7B3A240F71F1}" srcOrd="0" destOrd="1" presId="urn:microsoft.com/office/officeart/2005/8/layout/default"/>
    <dgm:cxn modelId="{801D9045-D5D7-462A-A589-3A67F7D3D6D2}" type="presOf" srcId="{4E4DF149-3B77-43A7-9426-965A123A4795}" destId="{B6B96B14-FCF8-432A-8267-7B3A240F71F1}" srcOrd="0" destOrd="2" presId="urn:microsoft.com/office/officeart/2005/8/layout/default"/>
    <dgm:cxn modelId="{60DBA449-F7A8-4F05-AC7D-35B831A1120E}" type="presOf" srcId="{74594432-FE76-4F81-9D0D-7EB1052BC255}" destId="{B5D3540E-9953-4CF4-8C49-4329ED9BD7FF}" srcOrd="0" destOrd="1" presId="urn:microsoft.com/office/officeart/2005/8/layout/default"/>
    <dgm:cxn modelId="{88B82D4F-7FBB-4980-9088-5F0867133437}" srcId="{771C3870-150D-4F03-A776-305B83CD1D8B}" destId="{A013685C-3DA3-4452-80A1-25D0A617CD94}" srcOrd="2" destOrd="0" parTransId="{7E6C8FC9-3067-444E-BA87-9E55F672CE0B}" sibTransId="{021D4E5A-786C-40D8-AAFA-6BC604A50EBC}"/>
    <dgm:cxn modelId="{734F9570-EA89-4613-89D3-9F0BAA01B179}" srcId="{771C3870-150D-4F03-A776-305B83CD1D8B}" destId="{BFBCC11C-0944-41B7-906C-5448161B0FEC}" srcOrd="0" destOrd="0" parTransId="{37B8B7C1-2113-4778-937A-2B869FC9A844}" sibTransId="{BF3571E7-E024-4C07-9235-8483581AF7EB}"/>
    <dgm:cxn modelId="{90009D51-941F-4B0C-B903-DBC02267A535}" type="presOf" srcId="{7AC53633-F122-4F11-873C-72CDEBFE333F}" destId="{B5D3540E-9953-4CF4-8C49-4329ED9BD7FF}" srcOrd="0" destOrd="0" presId="urn:microsoft.com/office/officeart/2005/8/layout/default"/>
    <dgm:cxn modelId="{0907D752-9E7D-487B-9CF1-A8C0D0412AC1}" srcId="{EC4AACC9-F4A1-4DB1-AF37-F56855BADCC1}" destId="{7132EDB3-AABF-4F65-AD74-218C18D6FFB8}" srcOrd="1" destOrd="0" parTransId="{75E1F606-E242-4AC5-B247-7E0198F406B2}" sibTransId="{219D5AB5-D879-45CE-B17F-F1BCF8B91AF9}"/>
    <dgm:cxn modelId="{0F02FD77-6A93-4DA9-BFBC-1A99EAA517F2}" srcId="{EC4AACC9-F4A1-4DB1-AF37-F56855BADCC1}" destId="{4E4DF149-3B77-43A7-9426-965A123A4795}" srcOrd="0" destOrd="0" parTransId="{9332E958-0AA4-41E8-AF40-0987636EFBCB}" sibTransId="{55541C84-C717-47AD-A1C5-48299EFB8435}"/>
    <dgm:cxn modelId="{DDF67179-E513-4E6F-9DFC-BCDA07987F96}" srcId="{771C3870-150D-4F03-A776-305B83CD1D8B}" destId="{7AC53633-F122-4F11-873C-72CDEBFE333F}" srcOrd="1" destOrd="0" parTransId="{5D4C0D89-1367-4D04-90F7-E713975848D4}" sibTransId="{D64AE154-D7A0-40E5-A051-474BA5446C8E}"/>
    <dgm:cxn modelId="{07E8E27A-9E38-470F-B710-F27B14B87AC4}" srcId="{771C3870-150D-4F03-A776-305B83CD1D8B}" destId="{FA43A626-81EB-4E0A-8B14-0A93F0B8EBD3}" srcOrd="3" destOrd="0" parTransId="{0618A77A-14D5-45C4-AD28-68C3C4C0E3B2}" sibTransId="{019135E6-DE80-439B-978E-74E74741B41D}"/>
    <dgm:cxn modelId="{B1125A91-0473-486E-BDBA-C9C4927B5D34}" type="presOf" srcId="{BFBCC11C-0944-41B7-906C-5448161B0FEC}" destId="{A2D6467F-99C8-43D2-9B3C-CC8A4478EB4F}" srcOrd="0" destOrd="0" presId="urn:microsoft.com/office/officeart/2005/8/layout/default"/>
    <dgm:cxn modelId="{7EEEA891-EE8C-400C-AB38-8D466C1C583F}" srcId="{7AC53633-F122-4F11-873C-72CDEBFE333F}" destId="{831051D3-4094-49C3-8C9E-5D065A23464A}" srcOrd="1" destOrd="0" parTransId="{145C0628-C890-46D3-B7B3-AA039ED49CCA}" sibTransId="{483CF1D6-2180-4DBA-AFEC-489E1680A202}"/>
    <dgm:cxn modelId="{4E6A46C5-23CD-4743-AC0F-D5781D4A1962}" srcId="{BFBCC11C-0944-41B7-906C-5448161B0FEC}" destId="{008C365D-2ABD-466B-9809-9684DF50F26D}" srcOrd="0" destOrd="0" parTransId="{6BBB8392-0F17-4AC2-8206-EF7D7BD8E8B0}" sibTransId="{99FEBED7-0A38-4A4A-9488-FA7A631CDAC2}"/>
    <dgm:cxn modelId="{EA46BBCC-2B3D-4C97-85DB-CEF2DE7BE759}" type="presOf" srcId="{A013685C-3DA3-4452-80A1-25D0A617CD94}" destId="{B6B96B14-FCF8-432A-8267-7B3A240F71F1}" srcOrd="0" destOrd="0" presId="urn:microsoft.com/office/officeart/2005/8/layout/default"/>
    <dgm:cxn modelId="{DB603CEC-F8B5-44CF-93FD-8ED55DD1797F}" srcId="{A013685C-3DA3-4452-80A1-25D0A617CD94}" destId="{EC4AACC9-F4A1-4DB1-AF37-F56855BADCC1}" srcOrd="0" destOrd="0" parTransId="{B2DD1067-0979-4428-9CF4-7D66E38B3136}" sibTransId="{08492C9B-6A48-4E98-8CEE-B44227E92BB1}"/>
    <dgm:cxn modelId="{586154EE-1201-44F1-824B-3461810DC5CB}" type="presOf" srcId="{008C365D-2ABD-466B-9809-9684DF50F26D}" destId="{A2D6467F-99C8-43D2-9B3C-CC8A4478EB4F}" srcOrd="0" destOrd="1" presId="urn:microsoft.com/office/officeart/2005/8/layout/default"/>
    <dgm:cxn modelId="{2EC576B4-3785-4B50-8CE8-8DC45424E64A}" type="presParOf" srcId="{5C594CF1-BE7A-493A-8B45-ED18ACB33AED}" destId="{A2D6467F-99C8-43D2-9B3C-CC8A4478EB4F}" srcOrd="0" destOrd="0" presId="urn:microsoft.com/office/officeart/2005/8/layout/default"/>
    <dgm:cxn modelId="{614D778E-B71A-4D23-8255-C624CA3182EE}" type="presParOf" srcId="{5C594CF1-BE7A-493A-8B45-ED18ACB33AED}" destId="{5D62850D-EB58-4508-BCF2-BF245A3811DE}" srcOrd="1" destOrd="0" presId="urn:microsoft.com/office/officeart/2005/8/layout/default"/>
    <dgm:cxn modelId="{717B8116-715E-4E36-97D8-4779684DE560}" type="presParOf" srcId="{5C594CF1-BE7A-493A-8B45-ED18ACB33AED}" destId="{B5D3540E-9953-4CF4-8C49-4329ED9BD7FF}" srcOrd="2" destOrd="0" presId="urn:microsoft.com/office/officeart/2005/8/layout/default"/>
    <dgm:cxn modelId="{2DD57DB0-AC60-423D-BB24-00519FE3CB15}" type="presParOf" srcId="{5C594CF1-BE7A-493A-8B45-ED18ACB33AED}" destId="{EA154844-EF61-496A-A6C0-616FB48C01D6}" srcOrd="3" destOrd="0" presId="urn:microsoft.com/office/officeart/2005/8/layout/default"/>
    <dgm:cxn modelId="{B1B6E023-51A4-4796-BDBB-11149720F956}" type="presParOf" srcId="{5C594CF1-BE7A-493A-8B45-ED18ACB33AED}" destId="{B6B96B14-FCF8-432A-8267-7B3A240F71F1}" srcOrd="4" destOrd="0" presId="urn:microsoft.com/office/officeart/2005/8/layout/default"/>
    <dgm:cxn modelId="{B0FB544E-51D3-467C-8371-557239FDB391}" type="presParOf" srcId="{5C594CF1-BE7A-493A-8B45-ED18ACB33AED}" destId="{266269C1-F7F4-427A-9DA1-60D141BB8185}" srcOrd="5" destOrd="0" presId="urn:microsoft.com/office/officeart/2005/8/layout/default"/>
    <dgm:cxn modelId="{03F087F1-0232-4C04-BBD1-8AB04C4B0A3D}" type="presParOf" srcId="{5C594CF1-BE7A-493A-8B45-ED18ACB33AED}" destId="{AE11C942-433A-4ABF-8EF7-A088529058D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D2D0C3-0CE1-4B82-BCFF-07CD8EB0D49B}" type="doc">
      <dgm:prSet loTypeId="urn:microsoft.com/office/officeart/2005/8/layout/lProcess2" loCatId="list" qsTypeId="urn:microsoft.com/office/officeart/2005/8/quickstyle/3d1" qsCatId="3D" csTypeId="urn:microsoft.com/office/officeart/2005/8/colors/colorful3" csCatId="colorful" phldr="1"/>
      <dgm:spPr/>
      <dgm:t>
        <a:bodyPr/>
        <a:lstStyle/>
        <a:p>
          <a:endParaRPr lang="zh-CN" altLang="en-US"/>
        </a:p>
      </dgm:t>
    </dgm:pt>
    <dgm:pt modelId="{3DA3ECB1-568C-43BD-9502-7F0509DBFD0B}">
      <dgm:prSet phldrT="[文本]" phldr="0"/>
      <dgm:spPr/>
      <dgm:t>
        <a:bodyPr/>
        <a:lstStyle/>
        <a:p>
          <a:r>
            <a:rPr lang="en-US" altLang="zh-CN"/>
            <a:t>Inception v3</a:t>
          </a:r>
          <a:endParaRPr lang="zh-CN"/>
        </a:p>
      </dgm:t>
    </dgm:pt>
    <dgm:pt modelId="{59AE0452-F896-4CD2-8698-2B2A500255DA}" type="parTrans" cxnId="{5C57E911-0304-4BEF-A6D4-8450FE8738F8}">
      <dgm:prSet/>
      <dgm:spPr/>
      <dgm:t>
        <a:bodyPr/>
        <a:lstStyle/>
        <a:p>
          <a:endParaRPr lang="zh-CN" altLang="en-US"/>
        </a:p>
      </dgm:t>
    </dgm:pt>
    <dgm:pt modelId="{DB01F9D8-E3CA-4804-9862-A076EB9E8465}" type="sibTrans" cxnId="{5C57E911-0304-4BEF-A6D4-8450FE8738F8}">
      <dgm:prSet/>
      <dgm:spPr/>
      <dgm:t>
        <a:bodyPr/>
        <a:lstStyle/>
        <a:p>
          <a:endParaRPr lang="zh-CN" altLang="en-US"/>
        </a:p>
      </dgm:t>
    </dgm:pt>
    <dgm:pt modelId="{80E8678E-5366-4971-AE3D-F88CEFEE7317}">
      <dgm:prSet phldr="0"/>
      <dgm:spPr/>
      <dgm:t>
        <a:bodyPr/>
        <a:lstStyle/>
        <a:p>
          <a:pPr algn="l" rtl="0"/>
          <a:r>
            <a:rPr lang="en-US" altLang="zh-CN" b="1">
              <a:latin typeface="Microsoft YaHei"/>
            </a:rPr>
            <a:t>Transfer</a:t>
          </a:r>
          <a:r>
            <a:rPr lang="zh-CN" b="1"/>
            <a:t> learning</a:t>
          </a:r>
          <a:endParaRPr lang="zh-CN" altLang="en-US">
            <a:latin typeface="Microsoft YaHei"/>
          </a:endParaRPr>
        </a:p>
      </dgm:t>
    </dgm:pt>
    <dgm:pt modelId="{C34EBB45-C374-4F25-90DE-F0DB74548A98}" type="parTrans" cxnId="{8935ED3E-9EC3-498D-8C7E-22FAE002DD87}">
      <dgm:prSet/>
      <dgm:spPr/>
    </dgm:pt>
    <dgm:pt modelId="{BC0852F1-251C-4E95-82BB-E9164E75475E}" type="sibTrans" cxnId="{8935ED3E-9EC3-498D-8C7E-22FAE002DD87}">
      <dgm:prSet/>
      <dgm:spPr/>
    </dgm:pt>
    <dgm:pt modelId="{5AFD8BC2-B1ED-4D85-ACD6-77C9154E64BB}">
      <dgm:prSet phldr="0"/>
      <dgm:spPr/>
      <dgm:t>
        <a:bodyPr/>
        <a:lstStyle/>
        <a:p>
          <a:pPr algn="l"/>
          <a:r>
            <a:rPr lang="en-US" altLang="zh-CN" b="1">
              <a:latin typeface="Microsoft YaHei"/>
            </a:rPr>
            <a:t>Pre-trained</a:t>
          </a:r>
          <a:r>
            <a:rPr lang="en-US" altLang="zh-CN" b="1"/>
            <a:t> </a:t>
          </a:r>
          <a:r>
            <a:rPr lang="zh-CN" b="1"/>
            <a:t>networks</a:t>
          </a:r>
          <a:endParaRPr lang="zh-CN"/>
        </a:p>
      </dgm:t>
    </dgm:pt>
    <dgm:pt modelId="{5C764B91-7788-4DCD-9020-C72944B5F778}" type="parTrans" cxnId="{B4E552A3-922C-4FCC-872F-CEF23440EA6E}">
      <dgm:prSet/>
      <dgm:spPr/>
    </dgm:pt>
    <dgm:pt modelId="{EA199E89-85A3-4550-8433-5D45030B18FA}" type="sibTrans" cxnId="{B4E552A3-922C-4FCC-872F-CEF23440EA6E}">
      <dgm:prSet/>
      <dgm:spPr/>
    </dgm:pt>
    <dgm:pt modelId="{61BBB3F0-5570-4627-BC38-639A57DEA589}">
      <dgm:prSet phldr="0"/>
      <dgm:spPr/>
      <dgm:t>
        <a:bodyPr/>
        <a:lstStyle/>
        <a:p>
          <a:pPr algn="l"/>
          <a:r>
            <a:rPr lang="en-US" altLang="zh-CN" b="1">
              <a:latin typeface="Microsoft YaHei"/>
            </a:rPr>
            <a:t>Sufficient</a:t>
          </a:r>
          <a:r>
            <a:rPr lang="en-US" altLang="zh-CN" b="1"/>
            <a:t> </a:t>
          </a:r>
          <a:r>
            <a:rPr lang="zh-CN" b="1"/>
            <a:t>training datasets</a:t>
          </a:r>
          <a:endParaRPr lang="zh-CN"/>
        </a:p>
      </dgm:t>
    </dgm:pt>
    <dgm:pt modelId="{B03D7AC5-B6F0-4D31-8FE9-2D67AC3DE708}" type="parTrans" cxnId="{C1918C52-C688-4789-908B-641A4C83AAFF}">
      <dgm:prSet/>
      <dgm:spPr/>
    </dgm:pt>
    <dgm:pt modelId="{42714BF6-A482-453F-8F56-8F3E2C642929}" type="sibTrans" cxnId="{C1918C52-C688-4789-908B-641A4C83AAFF}">
      <dgm:prSet/>
      <dgm:spPr/>
    </dgm:pt>
    <dgm:pt modelId="{13E3F512-1A7C-4A17-93A3-A378B90C4B35}">
      <dgm:prSet phldr="0"/>
      <dgm:spPr/>
      <dgm:t>
        <a:bodyPr/>
        <a:lstStyle/>
        <a:p>
          <a:pPr algn="l"/>
          <a:r>
            <a:rPr lang="en-US" altLang="zh-CN" b="1">
              <a:latin typeface="Microsoft YaHei"/>
            </a:rPr>
            <a:t>Reasonable</a:t>
          </a:r>
          <a:r>
            <a:rPr lang="zh-CN" b="1"/>
            <a:t> architectures</a:t>
          </a:r>
          <a:endParaRPr lang="zh-CN"/>
        </a:p>
      </dgm:t>
    </dgm:pt>
    <dgm:pt modelId="{7BE3C62C-CB75-4218-B342-45D48F9257D0}" type="parTrans" cxnId="{CE4CFDA1-BEB1-4166-B958-B77CCA97B75F}">
      <dgm:prSet/>
      <dgm:spPr/>
    </dgm:pt>
    <dgm:pt modelId="{45A1531E-E615-46E3-A0C3-6F3DEA774EC5}" type="sibTrans" cxnId="{CE4CFDA1-BEB1-4166-B958-B77CCA97B75F}">
      <dgm:prSet/>
      <dgm:spPr/>
    </dgm:pt>
    <dgm:pt modelId="{E75CAB44-2237-46D7-AB24-E0B7AE529918}">
      <dgm:prSet phldr="0"/>
      <dgm:spPr/>
      <dgm:t>
        <a:bodyPr/>
        <a:lstStyle/>
        <a:p>
          <a:pPr rtl="0"/>
          <a:r>
            <a:rPr lang="en-US" altLang="zh-CN"/>
            <a:t>ResNet 50</a:t>
          </a:r>
        </a:p>
      </dgm:t>
    </dgm:pt>
    <dgm:pt modelId="{00128559-3BB8-4FC0-AE9D-E87C1C31D6FB}" type="parTrans" cxnId="{17652736-6578-4347-AAD9-2A149B73247E}">
      <dgm:prSet/>
      <dgm:spPr/>
    </dgm:pt>
    <dgm:pt modelId="{D460C412-2E94-4C5D-BCB4-CA71E58FD77D}" type="sibTrans" cxnId="{17652736-6578-4347-AAD9-2A149B73247E}">
      <dgm:prSet/>
      <dgm:spPr/>
    </dgm:pt>
    <dgm:pt modelId="{03CF8919-7646-41F4-BAB8-B591A2F34B5E}">
      <dgm:prSet phldr="0"/>
      <dgm:spPr/>
      <dgm:t>
        <a:bodyPr/>
        <a:lstStyle/>
        <a:p>
          <a:r>
            <a:rPr lang="en-US" altLang="zh-CN"/>
            <a:t>VGG 16</a:t>
          </a:r>
        </a:p>
      </dgm:t>
    </dgm:pt>
    <dgm:pt modelId="{1F8438E8-07B1-40AA-B5C5-CEDFAEBABE7F}" type="parTrans" cxnId="{13323EDF-7BC4-4314-B72E-0B40103AF95B}">
      <dgm:prSet/>
      <dgm:spPr/>
    </dgm:pt>
    <dgm:pt modelId="{F741F1B7-7EEB-433D-A3C7-ACF2AFECDBA0}" type="sibTrans" cxnId="{13323EDF-7BC4-4314-B72E-0B40103AF95B}">
      <dgm:prSet/>
      <dgm:spPr/>
    </dgm:pt>
    <dgm:pt modelId="{0CEA361B-B2E0-4324-81F1-47BA121C750D}" type="pres">
      <dgm:prSet presAssocID="{7ED2D0C3-0CE1-4B82-BCFF-07CD8EB0D49B}" presName="theList" presStyleCnt="0">
        <dgm:presLayoutVars>
          <dgm:dir/>
          <dgm:animLvl val="lvl"/>
          <dgm:resizeHandles val="exact"/>
        </dgm:presLayoutVars>
      </dgm:prSet>
      <dgm:spPr/>
    </dgm:pt>
    <dgm:pt modelId="{6CBE1C1C-B6FE-4395-B047-1C3A3DFD009A}" type="pres">
      <dgm:prSet presAssocID="{80E8678E-5366-4971-AE3D-F88CEFEE7317}" presName="compNode" presStyleCnt="0"/>
      <dgm:spPr/>
    </dgm:pt>
    <dgm:pt modelId="{09BA0642-26FA-486D-8FE7-B874262A1EE3}" type="pres">
      <dgm:prSet presAssocID="{80E8678E-5366-4971-AE3D-F88CEFEE7317}" presName="aNode" presStyleLbl="bgShp" presStyleIdx="0" presStyleCnt="1"/>
      <dgm:spPr/>
    </dgm:pt>
    <dgm:pt modelId="{51E5B6E1-A4F0-4AB7-8CEE-535F307922E9}" type="pres">
      <dgm:prSet presAssocID="{80E8678E-5366-4971-AE3D-F88CEFEE7317}" presName="textNode" presStyleLbl="bgShp" presStyleIdx="0" presStyleCnt="1"/>
      <dgm:spPr/>
    </dgm:pt>
    <dgm:pt modelId="{5D87A397-9B84-46E1-B21F-FD5C107056BF}" type="pres">
      <dgm:prSet presAssocID="{80E8678E-5366-4971-AE3D-F88CEFEE7317}" presName="compChildNode" presStyleCnt="0"/>
      <dgm:spPr/>
    </dgm:pt>
    <dgm:pt modelId="{ED6E7319-8DD6-4EA4-9019-F1E9FAA547BB}" type="pres">
      <dgm:prSet presAssocID="{80E8678E-5366-4971-AE3D-F88CEFEE7317}" presName="theInnerList" presStyleCnt="0"/>
      <dgm:spPr/>
    </dgm:pt>
    <dgm:pt modelId="{72CAE5B5-7C9C-43DA-85D6-B4E75E14385B}" type="pres">
      <dgm:prSet presAssocID="{5AFD8BC2-B1ED-4D85-ACD6-77C9154E64BB}" presName="childNode" presStyleLbl="node1" presStyleIdx="0" presStyleCnt="1">
        <dgm:presLayoutVars>
          <dgm:bulletEnabled val="1"/>
        </dgm:presLayoutVars>
      </dgm:prSet>
      <dgm:spPr/>
    </dgm:pt>
  </dgm:ptLst>
  <dgm:cxnLst>
    <dgm:cxn modelId="{5C57E911-0304-4BEF-A6D4-8450FE8738F8}" srcId="{13E3F512-1A7C-4A17-93A3-A378B90C4B35}" destId="{3DA3ECB1-568C-43BD-9502-7F0509DBFD0B}" srcOrd="2" destOrd="0" parTransId="{59AE0452-F896-4CD2-8698-2B2A500255DA}" sibTransId="{DB01F9D8-E3CA-4804-9862-A076EB9E8465}"/>
    <dgm:cxn modelId="{528F2E29-45C5-4864-9311-3E9C0932D5B9}" type="presOf" srcId="{13E3F512-1A7C-4A17-93A3-A378B90C4B35}" destId="{72CAE5B5-7C9C-43DA-85D6-B4E75E14385B}" srcOrd="0" destOrd="2" presId="urn:microsoft.com/office/officeart/2005/8/layout/lProcess2"/>
    <dgm:cxn modelId="{17652736-6578-4347-AAD9-2A149B73247E}" srcId="{13E3F512-1A7C-4A17-93A3-A378B90C4B35}" destId="{E75CAB44-2237-46D7-AB24-E0B7AE529918}" srcOrd="0" destOrd="0" parTransId="{00128559-3BB8-4FC0-AE9D-E87C1C31D6FB}" sibTransId="{D460C412-2E94-4C5D-BCB4-CA71E58FD77D}"/>
    <dgm:cxn modelId="{507D8F3D-2586-4CA4-9B38-601817F44F81}" type="presOf" srcId="{5AFD8BC2-B1ED-4D85-ACD6-77C9154E64BB}" destId="{72CAE5B5-7C9C-43DA-85D6-B4E75E14385B}" srcOrd="0" destOrd="0" presId="urn:microsoft.com/office/officeart/2005/8/layout/lProcess2"/>
    <dgm:cxn modelId="{8935ED3E-9EC3-498D-8C7E-22FAE002DD87}" srcId="{7ED2D0C3-0CE1-4B82-BCFF-07CD8EB0D49B}" destId="{80E8678E-5366-4971-AE3D-F88CEFEE7317}" srcOrd="0" destOrd="0" parTransId="{C34EBB45-C374-4F25-90DE-F0DB74548A98}" sibTransId="{BC0852F1-251C-4E95-82BB-E9164E75475E}"/>
    <dgm:cxn modelId="{C1918C52-C688-4789-908B-641A4C83AAFF}" srcId="{5AFD8BC2-B1ED-4D85-ACD6-77C9154E64BB}" destId="{61BBB3F0-5570-4627-BC38-639A57DEA589}" srcOrd="0" destOrd="0" parTransId="{B03D7AC5-B6F0-4D31-8FE9-2D67AC3DE708}" sibTransId="{42714BF6-A482-453F-8F56-8F3E2C642929}"/>
    <dgm:cxn modelId="{D0EBBE79-EAEB-4774-9B9D-7723773AEEC9}" type="presOf" srcId="{03CF8919-7646-41F4-BAB8-B591A2F34B5E}" destId="{72CAE5B5-7C9C-43DA-85D6-B4E75E14385B}" srcOrd="0" destOrd="4" presId="urn:microsoft.com/office/officeart/2005/8/layout/lProcess2"/>
    <dgm:cxn modelId="{1325AF96-890E-4335-BCDE-A77F9334664C}" type="presOf" srcId="{61BBB3F0-5570-4627-BC38-639A57DEA589}" destId="{72CAE5B5-7C9C-43DA-85D6-B4E75E14385B}" srcOrd="0" destOrd="1" presId="urn:microsoft.com/office/officeart/2005/8/layout/lProcess2"/>
    <dgm:cxn modelId="{CE4CFDA1-BEB1-4166-B958-B77CCA97B75F}" srcId="{5AFD8BC2-B1ED-4D85-ACD6-77C9154E64BB}" destId="{13E3F512-1A7C-4A17-93A3-A378B90C4B35}" srcOrd="1" destOrd="0" parTransId="{7BE3C62C-CB75-4218-B342-45D48F9257D0}" sibTransId="{45A1531E-E615-46E3-A0C3-6F3DEA774EC5}"/>
    <dgm:cxn modelId="{B4E552A3-922C-4FCC-872F-CEF23440EA6E}" srcId="{80E8678E-5366-4971-AE3D-F88CEFEE7317}" destId="{5AFD8BC2-B1ED-4D85-ACD6-77C9154E64BB}" srcOrd="0" destOrd="0" parTransId="{5C764B91-7788-4DCD-9020-C72944B5F778}" sibTransId="{EA199E89-85A3-4550-8433-5D45030B18FA}"/>
    <dgm:cxn modelId="{13323EDF-7BC4-4314-B72E-0B40103AF95B}" srcId="{13E3F512-1A7C-4A17-93A3-A378B90C4B35}" destId="{03CF8919-7646-41F4-BAB8-B591A2F34B5E}" srcOrd="1" destOrd="0" parTransId="{1F8438E8-07B1-40AA-B5C5-CEDFAEBABE7F}" sibTransId="{F741F1B7-7EEB-433D-A3C7-ACF2AFECDBA0}"/>
    <dgm:cxn modelId="{A0FAB8E6-323A-4551-9834-CDEC40DF8665}" type="presOf" srcId="{80E8678E-5366-4971-AE3D-F88CEFEE7317}" destId="{09BA0642-26FA-486D-8FE7-B874262A1EE3}" srcOrd="0" destOrd="0" presId="urn:microsoft.com/office/officeart/2005/8/layout/lProcess2"/>
    <dgm:cxn modelId="{2765E8E8-CCBC-4E65-BDEB-1BACC679605A}" type="presOf" srcId="{E75CAB44-2237-46D7-AB24-E0B7AE529918}" destId="{72CAE5B5-7C9C-43DA-85D6-B4E75E14385B}" srcOrd="0" destOrd="3" presId="urn:microsoft.com/office/officeart/2005/8/layout/lProcess2"/>
    <dgm:cxn modelId="{043794E9-0459-4727-B08E-4A284B47D756}" type="presOf" srcId="{3DA3ECB1-568C-43BD-9502-7F0509DBFD0B}" destId="{72CAE5B5-7C9C-43DA-85D6-B4E75E14385B}" srcOrd="0" destOrd="5" presId="urn:microsoft.com/office/officeart/2005/8/layout/lProcess2"/>
    <dgm:cxn modelId="{D344E7F3-CA2A-4ADD-AAF7-8B6920095234}" type="presOf" srcId="{7ED2D0C3-0CE1-4B82-BCFF-07CD8EB0D49B}" destId="{0CEA361B-B2E0-4324-81F1-47BA121C750D}" srcOrd="0" destOrd="0" presId="urn:microsoft.com/office/officeart/2005/8/layout/lProcess2"/>
    <dgm:cxn modelId="{30EBB5F7-B4D0-428A-82A5-7AF61FA81326}" type="presOf" srcId="{80E8678E-5366-4971-AE3D-F88CEFEE7317}" destId="{51E5B6E1-A4F0-4AB7-8CEE-535F307922E9}" srcOrd="1" destOrd="0" presId="urn:microsoft.com/office/officeart/2005/8/layout/lProcess2"/>
    <dgm:cxn modelId="{02678CE3-30D2-4603-B1A7-060DDE1D665F}" type="presParOf" srcId="{0CEA361B-B2E0-4324-81F1-47BA121C750D}" destId="{6CBE1C1C-B6FE-4395-B047-1C3A3DFD009A}" srcOrd="0" destOrd="0" presId="urn:microsoft.com/office/officeart/2005/8/layout/lProcess2"/>
    <dgm:cxn modelId="{B8A1CE5F-F8F2-4269-83DD-441D22DD4683}" type="presParOf" srcId="{6CBE1C1C-B6FE-4395-B047-1C3A3DFD009A}" destId="{09BA0642-26FA-486D-8FE7-B874262A1EE3}" srcOrd="0" destOrd="0" presId="urn:microsoft.com/office/officeart/2005/8/layout/lProcess2"/>
    <dgm:cxn modelId="{1DCED4F8-DFCC-455F-9DA2-E80131ABF2D2}" type="presParOf" srcId="{6CBE1C1C-B6FE-4395-B047-1C3A3DFD009A}" destId="{51E5B6E1-A4F0-4AB7-8CEE-535F307922E9}" srcOrd="1" destOrd="0" presId="urn:microsoft.com/office/officeart/2005/8/layout/lProcess2"/>
    <dgm:cxn modelId="{BB29E624-FCD4-4AA5-88A6-9E1B7B825CFD}" type="presParOf" srcId="{6CBE1C1C-B6FE-4395-B047-1C3A3DFD009A}" destId="{5D87A397-9B84-46E1-B21F-FD5C107056BF}" srcOrd="2" destOrd="0" presId="urn:microsoft.com/office/officeart/2005/8/layout/lProcess2"/>
    <dgm:cxn modelId="{EDB885A5-7953-4F0F-BDEA-FB93604A5D18}" type="presParOf" srcId="{5D87A397-9B84-46E1-B21F-FD5C107056BF}" destId="{ED6E7319-8DD6-4EA4-9019-F1E9FAA547BB}" srcOrd="0" destOrd="0" presId="urn:microsoft.com/office/officeart/2005/8/layout/lProcess2"/>
    <dgm:cxn modelId="{5F5001FF-7DD0-4291-ACDD-2E1511324549}" type="presParOf" srcId="{ED6E7319-8DD6-4EA4-9019-F1E9FAA547BB}" destId="{72CAE5B5-7C9C-43DA-85D6-B4E75E14385B}"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9EF18E-C4BE-4912-AAC4-0836DA1A87F3}"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zh-CN" altLang="en-US"/>
        </a:p>
      </dgm:t>
    </dgm:pt>
    <dgm:pt modelId="{60274FBE-12E3-472F-A53E-2D7AAB42892F}">
      <dgm:prSet phldrT="[文本]" phldr="0"/>
      <dgm:spPr/>
      <dgm:t>
        <a:bodyPr/>
        <a:lstStyle/>
        <a:p>
          <a:pPr rtl="0"/>
          <a:r>
            <a:rPr lang="zh-CN" altLang="en-US">
              <a:latin typeface="Microsoft YaHei"/>
            </a:rPr>
            <a:t>Batch of data</a:t>
          </a:r>
          <a:endParaRPr lang="zh-CN" altLang="en-US"/>
        </a:p>
      </dgm:t>
    </dgm:pt>
    <dgm:pt modelId="{33BDBBC0-A41E-4E5C-85D5-3E9BE69E2695}" type="parTrans" cxnId="{2E986DC0-881B-483C-8D70-525790FD56B7}">
      <dgm:prSet/>
      <dgm:spPr/>
      <dgm:t>
        <a:bodyPr/>
        <a:lstStyle/>
        <a:p>
          <a:endParaRPr lang="zh-CN" altLang="en-US"/>
        </a:p>
      </dgm:t>
    </dgm:pt>
    <dgm:pt modelId="{ED27E8A7-AA6A-48C4-8BCC-85C7B9B3C5F3}" type="sibTrans" cxnId="{2E986DC0-881B-483C-8D70-525790FD56B7}">
      <dgm:prSet/>
      <dgm:spPr/>
      <dgm:t>
        <a:bodyPr/>
        <a:lstStyle/>
        <a:p>
          <a:endParaRPr lang="zh-CN" altLang="en-US"/>
        </a:p>
      </dgm:t>
    </dgm:pt>
    <dgm:pt modelId="{FCC47745-608B-4B06-9DFC-90E7C3353095}">
      <dgm:prSet phldrT="[文本]" phldr="0"/>
      <dgm:spPr/>
      <dgm:t>
        <a:bodyPr/>
        <a:lstStyle/>
        <a:p>
          <a:pPr rtl="0"/>
          <a:r>
            <a:rPr lang="zh-CN" altLang="en-US">
              <a:latin typeface="Microsoft YaHei"/>
            </a:rPr>
            <a:t>Training set</a:t>
          </a:r>
          <a:endParaRPr lang="zh-CN" altLang="en-US"/>
        </a:p>
      </dgm:t>
    </dgm:pt>
    <dgm:pt modelId="{4EED0CE3-2634-4439-976B-5AE4FBA01371}" type="parTrans" cxnId="{0DF1DECF-C3F3-4669-AEEF-68319CC643E5}">
      <dgm:prSet/>
      <dgm:spPr/>
      <dgm:t>
        <a:bodyPr/>
        <a:lstStyle/>
        <a:p>
          <a:endParaRPr lang="zh-CN" altLang="en-US"/>
        </a:p>
      </dgm:t>
    </dgm:pt>
    <dgm:pt modelId="{AE499827-822E-4CFC-B1A2-2C6F9FC40C2B}" type="sibTrans" cxnId="{0DF1DECF-C3F3-4669-AEEF-68319CC643E5}">
      <dgm:prSet/>
      <dgm:spPr/>
      <dgm:t>
        <a:bodyPr/>
        <a:lstStyle/>
        <a:p>
          <a:endParaRPr lang="zh-CN" altLang="en-US"/>
        </a:p>
      </dgm:t>
    </dgm:pt>
    <dgm:pt modelId="{4ACF3CB2-7F7E-4E12-BA70-67CBEBD0F9BC}">
      <dgm:prSet phldrT="[文本]" phldr="0"/>
      <dgm:spPr/>
      <dgm:t>
        <a:bodyPr/>
        <a:lstStyle/>
        <a:p>
          <a:pPr rtl="0"/>
          <a:r>
            <a:rPr lang="zh-CN" altLang="en-US">
              <a:latin typeface="Microsoft YaHei"/>
            </a:rPr>
            <a:t>Forward</a:t>
          </a:r>
          <a:endParaRPr lang="zh-CN" altLang="en-US"/>
        </a:p>
      </dgm:t>
    </dgm:pt>
    <dgm:pt modelId="{CDFE411B-8087-457F-A791-6E1865408CFD}" type="parTrans" cxnId="{82A48F8E-6ED2-4844-8350-08D03A7A9564}">
      <dgm:prSet/>
      <dgm:spPr/>
      <dgm:t>
        <a:bodyPr/>
        <a:lstStyle/>
        <a:p>
          <a:endParaRPr lang="zh-CN" altLang="en-US"/>
        </a:p>
      </dgm:t>
    </dgm:pt>
    <dgm:pt modelId="{E714043B-8158-466F-8096-903231129B7E}" type="sibTrans" cxnId="{82A48F8E-6ED2-4844-8350-08D03A7A9564}">
      <dgm:prSet/>
      <dgm:spPr/>
      <dgm:t>
        <a:bodyPr/>
        <a:lstStyle/>
        <a:p>
          <a:endParaRPr lang="zh-CN" altLang="en-US"/>
        </a:p>
      </dgm:t>
    </dgm:pt>
    <dgm:pt modelId="{78E9C1FB-DABF-405B-AA07-9D92F6B551DD}">
      <dgm:prSet phldrT="[文本]" phldr="0"/>
      <dgm:spPr/>
      <dgm:t>
        <a:bodyPr/>
        <a:lstStyle/>
        <a:p>
          <a:r>
            <a:rPr lang="zh-CN" altLang="en-US">
              <a:latin typeface="Microsoft YaHei"/>
            </a:rPr>
            <a:t>Backward</a:t>
          </a:r>
          <a:endParaRPr lang="zh-CN" altLang="en-US"/>
        </a:p>
      </dgm:t>
    </dgm:pt>
    <dgm:pt modelId="{E05A1355-809F-4EC3-AA4A-0AA31E809457}" type="parTrans" cxnId="{09CC885E-459F-4479-BEBF-FBF28D85F0EC}">
      <dgm:prSet/>
      <dgm:spPr/>
      <dgm:t>
        <a:bodyPr/>
        <a:lstStyle/>
        <a:p>
          <a:endParaRPr lang="zh-CN" altLang="en-US"/>
        </a:p>
      </dgm:t>
    </dgm:pt>
    <dgm:pt modelId="{C31D1E19-31D6-4E13-9B3B-1B8AA748F379}" type="sibTrans" cxnId="{09CC885E-459F-4479-BEBF-FBF28D85F0EC}">
      <dgm:prSet/>
      <dgm:spPr/>
      <dgm:t>
        <a:bodyPr/>
        <a:lstStyle/>
        <a:p>
          <a:endParaRPr lang="zh-CN" altLang="en-US"/>
        </a:p>
      </dgm:t>
    </dgm:pt>
    <dgm:pt modelId="{2330072E-F059-4EBE-807A-B0C24EE555CF}">
      <dgm:prSet phldrT="[文本]" phldr="0"/>
      <dgm:spPr/>
      <dgm:t>
        <a:bodyPr/>
        <a:lstStyle/>
        <a:p>
          <a:pPr rtl="0"/>
          <a:r>
            <a:rPr lang="zh-CN" altLang="en-US">
              <a:latin typeface="Microsoft YaHei"/>
            </a:rPr>
            <a:t>Deviation set</a:t>
          </a:r>
          <a:endParaRPr lang="zh-CN" altLang="en-US"/>
        </a:p>
      </dgm:t>
    </dgm:pt>
    <dgm:pt modelId="{66349DC0-DC39-4AF2-B872-88C20CD5B1E7}" type="parTrans" cxnId="{1C55A4EC-EA2A-4E8A-8A7F-9455CA7239FA}">
      <dgm:prSet/>
      <dgm:spPr/>
      <dgm:t>
        <a:bodyPr/>
        <a:lstStyle/>
        <a:p>
          <a:endParaRPr lang="zh-CN" altLang="en-US"/>
        </a:p>
      </dgm:t>
    </dgm:pt>
    <dgm:pt modelId="{8FC4C1A4-3AFE-482D-9FFB-45BD1051680B}" type="sibTrans" cxnId="{1C55A4EC-EA2A-4E8A-8A7F-9455CA7239FA}">
      <dgm:prSet/>
      <dgm:spPr/>
      <dgm:t>
        <a:bodyPr/>
        <a:lstStyle/>
        <a:p>
          <a:endParaRPr lang="zh-CN" altLang="en-US"/>
        </a:p>
      </dgm:t>
    </dgm:pt>
    <dgm:pt modelId="{1CB1691F-F8DE-4B71-A7BE-A893C194A9AF}">
      <dgm:prSet phldrT="[文本]" phldr="0"/>
      <dgm:spPr/>
      <dgm:t>
        <a:bodyPr/>
        <a:lstStyle/>
        <a:p>
          <a:pPr rtl="0"/>
          <a:r>
            <a:rPr lang="en-US" altLang="zh-CN">
              <a:latin typeface="Microsoft YaHei"/>
            </a:rPr>
            <a:t>Weights updates</a:t>
          </a:r>
          <a:endParaRPr lang="zh-CN" altLang="en-US"/>
        </a:p>
      </dgm:t>
    </dgm:pt>
    <dgm:pt modelId="{44843756-5147-4C70-9F4E-0E2FF2734506}" type="parTrans" cxnId="{FAD1C51D-7C83-4B4E-A860-F43C2AC1042E}">
      <dgm:prSet/>
      <dgm:spPr/>
      <dgm:t>
        <a:bodyPr/>
        <a:lstStyle/>
        <a:p>
          <a:endParaRPr lang="zh-CN" altLang="en-US"/>
        </a:p>
      </dgm:t>
    </dgm:pt>
    <dgm:pt modelId="{995FE6D8-DBA6-4DA6-92A4-09AF4672740B}" type="sibTrans" cxnId="{FAD1C51D-7C83-4B4E-A860-F43C2AC1042E}">
      <dgm:prSet/>
      <dgm:spPr/>
      <dgm:t>
        <a:bodyPr/>
        <a:lstStyle/>
        <a:p>
          <a:endParaRPr lang="zh-CN" altLang="en-US"/>
        </a:p>
      </dgm:t>
    </dgm:pt>
    <dgm:pt modelId="{2217F93B-8173-4F23-BADB-A0C71175CCB4}" type="pres">
      <dgm:prSet presAssocID="{0A9EF18E-C4BE-4912-AAC4-0836DA1A87F3}" presName="diagram" presStyleCnt="0">
        <dgm:presLayoutVars>
          <dgm:chPref val="1"/>
          <dgm:dir/>
          <dgm:animOne val="branch"/>
          <dgm:animLvl val="lvl"/>
          <dgm:resizeHandles val="exact"/>
        </dgm:presLayoutVars>
      </dgm:prSet>
      <dgm:spPr/>
    </dgm:pt>
    <dgm:pt modelId="{737B9B31-2BF1-4765-AD97-686A5390AEA1}" type="pres">
      <dgm:prSet presAssocID="{60274FBE-12E3-472F-A53E-2D7AAB42892F}" presName="root1" presStyleCnt="0"/>
      <dgm:spPr/>
    </dgm:pt>
    <dgm:pt modelId="{86307E93-683C-4D5D-B579-D4C24A71AEB1}" type="pres">
      <dgm:prSet presAssocID="{60274FBE-12E3-472F-A53E-2D7AAB42892F}" presName="LevelOneTextNode" presStyleLbl="node0" presStyleIdx="0" presStyleCnt="1">
        <dgm:presLayoutVars>
          <dgm:chPref val="3"/>
        </dgm:presLayoutVars>
      </dgm:prSet>
      <dgm:spPr/>
    </dgm:pt>
    <dgm:pt modelId="{79CAFC49-5DAC-40F1-8933-F2C909A44C56}" type="pres">
      <dgm:prSet presAssocID="{60274FBE-12E3-472F-A53E-2D7AAB42892F}" presName="level2hierChild" presStyleCnt="0"/>
      <dgm:spPr/>
    </dgm:pt>
    <dgm:pt modelId="{B2A0A978-EF50-421C-A598-1F7236CE1869}" type="pres">
      <dgm:prSet presAssocID="{4EED0CE3-2634-4439-976B-5AE4FBA01371}" presName="conn2-1" presStyleLbl="parChTrans1D2" presStyleIdx="0" presStyleCnt="2"/>
      <dgm:spPr/>
    </dgm:pt>
    <dgm:pt modelId="{D4319673-5C72-41B0-B03C-E7BFD8D728B4}" type="pres">
      <dgm:prSet presAssocID="{4EED0CE3-2634-4439-976B-5AE4FBA01371}" presName="connTx" presStyleLbl="parChTrans1D2" presStyleIdx="0" presStyleCnt="2"/>
      <dgm:spPr/>
    </dgm:pt>
    <dgm:pt modelId="{972FD4BC-337E-4FAE-9EF5-251CB4107EA9}" type="pres">
      <dgm:prSet presAssocID="{FCC47745-608B-4B06-9DFC-90E7C3353095}" presName="root2" presStyleCnt="0"/>
      <dgm:spPr/>
    </dgm:pt>
    <dgm:pt modelId="{18E4B3A6-A830-4B7A-96E0-644B2C2A9142}" type="pres">
      <dgm:prSet presAssocID="{FCC47745-608B-4B06-9DFC-90E7C3353095}" presName="LevelTwoTextNode" presStyleLbl="node2" presStyleIdx="0" presStyleCnt="2">
        <dgm:presLayoutVars>
          <dgm:chPref val="3"/>
        </dgm:presLayoutVars>
      </dgm:prSet>
      <dgm:spPr/>
    </dgm:pt>
    <dgm:pt modelId="{42E37264-060B-4132-A996-6ABF91FBF2AE}" type="pres">
      <dgm:prSet presAssocID="{FCC47745-608B-4B06-9DFC-90E7C3353095}" presName="level3hierChild" presStyleCnt="0"/>
      <dgm:spPr/>
    </dgm:pt>
    <dgm:pt modelId="{39E08FB3-F49B-43FD-A2F8-C78A0611A031}" type="pres">
      <dgm:prSet presAssocID="{CDFE411B-8087-457F-A791-6E1865408CFD}" presName="conn2-1" presStyleLbl="parChTrans1D3" presStyleIdx="0" presStyleCnt="3"/>
      <dgm:spPr/>
    </dgm:pt>
    <dgm:pt modelId="{1F37C004-E170-486A-92E9-A6A21AB04CF4}" type="pres">
      <dgm:prSet presAssocID="{CDFE411B-8087-457F-A791-6E1865408CFD}" presName="connTx" presStyleLbl="parChTrans1D3" presStyleIdx="0" presStyleCnt="3"/>
      <dgm:spPr/>
    </dgm:pt>
    <dgm:pt modelId="{47A7931D-7781-4B04-88AB-86815C5396F8}" type="pres">
      <dgm:prSet presAssocID="{4ACF3CB2-7F7E-4E12-BA70-67CBEBD0F9BC}" presName="root2" presStyleCnt="0"/>
      <dgm:spPr/>
    </dgm:pt>
    <dgm:pt modelId="{E1597510-EA6E-4AE9-81D3-1229F0A1273F}" type="pres">
      <dgm:prSet presAssocID="{4ACF3CB2-7F7E-4E12-BA70-67CBEBD0F9BC}" presName="LevelTwoTextNode" presStyleLbl="node3" presStyleIdx="0" presStyleCnt="3">
        <dgm:presLayoutVars>
          <dgm:chPref val="3"/>
        </dgm:presLayoutVars>
      </dgm:prSet>
      <dgm:spPr/>
    </dgm:pt>
    <dgm:pt modelId="{61218BBE-3FB7-406D-AC8E-1FE76CE2E37A}" type="pres">
      <dgm:prSet presAssocID="{4ACF3CB2-7F7E-4E12-BA70-67CBEBD0F9BC}" presName="level3hierChild" presStyleCnt="0"/>
      <dgm:spPr/>
    </dgm:pt>
    <dgm:pt modelId="{1DBD0DFE-7B1D-4F28-9640-FC3706D64710}" type="pres">
      <dgm:prSet presAssocID="{E05A1355-809F-4EC3-AA4A-0AA31E809457}" presName="conn2-1" presStyleLbl="parChTrans1D3" presStyleIdx="1" presStyleCnt="3"/>
      <dgm:spPr/>
    </dgm:pt>
    <dgm:pt modelId="{8EDAEBBC-D9F3-4768-B409-49AA5B79B7B0}" type="pres">
      <dgm:prSet presAssocID="{E05A1355-809F-4EC3-AA4A-0AA31E809457}" presName="connTx" presStyleLbl="parChTrans1D3" presStyleIdx="1" presStyleCnt="3"/>
      <dgm:spPr/>
    </dgm:pt>
    <dgm:pt modelId="{A6210BEE-89F9-40D5-986C-04850248078E}" type="pres">
      <dgm:prSet presAssocID="{78E9C1FB-DABF-405B-AA07-9D92F6B551DD}" presName="root2" presStyleCnt="0"/>
      <dgm:spPr/>
    </dgm:pt>
    <dgm:pt modelId="{8D6B24F2-94BC-4A12-A8A8-2BCC001382E1}" type="pres">
      <dgm:prSet presAssocID="{78E9C1FB-DABF-405B-AA07-9D92F6B551DD}" presName="LevelTwoTextNode" presStyleLbl="node3" presStyleIdx="1" presStyleCnt="3">
        <dgm:presLayoutVars>
          <dgm:chPref val="3"/>
        </dgm:presLayoutVars>
      </dgm:prSet>
      <dgm:spPr/>
    </dgm:pt>
    <dgm:pt modelId="{8ED678FA-2187-46B3-AC58-F7B430DCBC0C}" type="pres">
      <dgm:prSet presAssocID="{78E9C1FB-DABF-405B-AA07-9D92F6B551DD}" presName="level3hierChild" presStyleCnt="0"/>
      <dgm:spPr/>
    </dgm:pt>
    <dgm:pt modelId="{78D32773-C028-4197-928A-6F9858E691B7}" type="pres">
      <dgm:prSet presAssocID="{66349DC0-DC39-4AF2-B872-88C20CD5B1E7}" presName="conn2-1" presStyleLbl="parChTrans1D2" presStyleIdx="1" presStyleCnt="2"/>
      <dgm:spPr/>
    </dgm:pt>
    <dgm:pt modelId="{B7B5ADD3-F2D3-44E0-8A48-BAF86A168A35}" type="pres">
      <dgm:prSet presAssocID="{66349DC0-DC39-4AF2-B872-88C20CD5B1E7}" presName="connTx" presStyleLbl="parChTrans1D2" presStyleIdx="1" presStyleCnt="2"/>
      <dgm:spPr/>
    </dgm:pt>
    <dgm:pt modelId="{A8D31AED-790C-44E8-B978-5CF55039E118}" type="pres">
      <dgm:prSet presAssocID="{2330072E-F059-4EBE-807A-B0C24EE555CF}" presName="root2" presStyleCnt="0"/>
      <dgm:spPr/>
    </dgm:pt>
    <dgm:pt modelId="{639E56B1-781F-4AD0-8C2A-DC9CF978BF3C}" type="pres">
      <dgm:prSet presAssocID="{2330072E-F059-4EBE-807A-B0C24EE555CF}" presName="LevelTwoTextNode" presStyleLbl="node2" presStyleIdx="1" presStyleCnt="2">
        <dgm:presLayoutVars>
          <dgm:chPref val="3"/>
        </dgm:presLayoutVars>
      </dgm:prSet>
      <dgm:spPr/>
    </dgm:pt>
    <dgm:pt modelId="{CFB4B5FB-026B-4213-9779-98FBC742C755}" type="pres">
      <dgm:prSet presAssocID="{2330072E-F059-4EBE-807A-B0C24EE555CF}" presName="level3hierChild" presStyleCnt="0"/>
      <dgm:spPr/>
    </dgm:pt>
    <dgm:pt modelId="{A0713860-937B-4570-B4D7-C92F786C8B40}" type="pres">
      <dgm:prSet presAssocID="{44843756-5147-4C70-9F4E-0E2FF2734506}" presName="conn2-1" presStyleLbl="parChTrans1D3" presStyleIdx="2" presStyleCnt="3"/>
      <dgm:spPr/>
    </dgm:pt>
    <dgm:pt modelId="{4A15FE41-69B9-42EB-B4CF-DC3F096D2983}" type="pres">
      <dgm:prSet presAssocID="{44843756-5147-4C70-9F4E-0E2FF2734506}" presName="connTx" presStyleLbl="parChTrans1D3" presStyleIdx="2" presStyleCnt="3"/>
      <dgm:spPr/>
    </dgm:pt>
    <dgm:pt modelId="{7FB249CD-FEE8-4AA1-AB36-62CC7C408C5C}" type="pres">
      <dgm:prSet presAssocID="{1CB1691F-F8DE-4B71-A7BE-A893C194A9AF}" presName="root2" presStyleCnt="0"/>
      <dgm:spPr/>
    </dgm:pt>
    <dgm:pt modelId="{6F5A74B0-64AC-43B0-83D6-E917ECDB6B36}" type="pres">
      <dgm:prSet presAssocID="{1CB1691F-F8DE-4B71-A7BE-A893C194A9AF}" presName="LevelTwoTextNode" presStyleLbl="node3" presStyleIdx="2" presStyleCnt="3">
        <dgm:presLayoutVars>
          <dgm:chPref val="3"/>
        </dgm:presLayoutVars>
      </dgm:prSet>
      <dgm:spPr/>
    </dgm:pt>
    <dgm:pt modelId="{E9AE7175-BC39-4D9A-A956-1D40E6DACEF0}" type="pres">
      <dgm:prSet presAssocID="{1CB1691F-F8DE-4B71-A7BE-A893C194A9AF}" presName="level3hierChild" presStyleCnt="0"/>
      <dgm:spPr/>
    </dgm:pt>
  </dgm:ptLst>
  <dgm:cxnLst>
    <dgm:cxn modelId="{0AB1610D-D3F7-4E10-BC26-A5474478E5AE}" type="presOf" srcId="{CDFE411B-8087-457F-A791-6E1865408CFD}" destId="{1F37C004-E170-486A-92E9-A6A21AB04CF4}" srcOrd="1" destOrd="0" presId="urn:microsoft.com/office/officeart/2005/8/layout/hierarchy2"/>
    <dgm:cxn modelId="{FAD1C51D-7C83-4B4E-A860-F43C2AC1042E}" srcId="{2330072E-F059-4EBE-807A-B0C24EE555CF}" destId="{1CB1691F-F8DE-4B71-A7BE-A893C194A9AF}" srcOrd="0" destOrd="0" parTransId="{44843756-5147-4C70-9F4E-0E2FF2734506}" sibTransId="{995FE6D8-DBA6-4DA6-92A4-09AF4672740B}"/>
    <dgm:cxn modelId="{30A8FA25-92D0-4280-A62A-442C0588CC98}" type="presOf" srcId="{60274FBE-12E3-472F-A53E-2D7AAB42892F}" destId="{86307E93-683C-4D5D-B579-D4C24A71AEB1}" srcOrd="0" destOrd="0" presId="urn:microsoft.com/office/officeart/2005/8/layout/hierarchy2"/>
    <dgm:cxn modelId="{91DC2D29-A76C-467D-8647-E4B00FA23CA1}" type="presOf" srcId="{66349DC0-DC39-4AF2-B872-88C20CD5B1E7}" destId="{B7B5ADD3-F2D3-44E0-8A48-BAF86A168A35}" srcOrd="1" destOrd="0" presId="urn:microsoft.com/office/officeart/2005/8/layout/hierarchy2"/>
    <dgm:cxn modelId="{4E62B55C-6C7F-486C-9A96-5A9BF9CCD44C}" type="presOf" srcId="{4ACF3CB2-7F7E-4E12-BA70-67CBEBD0F9BC}" destId="{E1597510-EA6E-4AE9-81D3-1229F0A1273F}" srcOrd="0" destOrd="0" presId="urn:microsoft.com/office/officeart/2005/8/layout/hierarchy2"/>
    <dgm:cxn modelId="{09CC885E-459F-4479-BEBF-FBF28D85F0EC}" srcId="{FCC47745-608B-4B06-9DFC-90E7C3353095}" destId="{78E9C1FB-DABF-405B-AA07-9D92F6B551DD}" srcOrd="1" destOrd="0" parTransId="{E05A1355-809F-4EC3-AA4A-0AA31E809457}" sibTransId="{C31D1E19-31D6-4E13-9B3B-1B8AA748F379}"/>
    <dgm:cxn modelId="{56227C60-A73F-449D-AD2F-D295F3169BAF}" type="presOf" srcId="{FCC47745-608B-4B06-9DFC-90E7C3353095}" destId="{18E4B3A6-A830-4B7A-96E0-644B2C2A9142}" srcOrd="0" destOrd="0" presId="urn:microsoft.com/office/officeart/2005/8/layout/hierarchy2"/>
    <dgm:cxn modelId="{70320361-9B81-4754-9738-97DDCF9E36AA}" type="presOf" srcId="{4EED0CE3-2634-4439-976B-5AE4FBA01371}" destId="{D4319673-5C72-41B0-B03C-E7BFD8D728B4}" srcOrd="1" destOrd="0" presId="urn:microsoft.com/office/officeart/2005/8/layout/hierarchy2"/>
    <dgm:cxn modelId="{45582566-3D13-4714-8461-916BAA3C3D54}" type="presOf" srcId="{E05A1355-809F-4EC3-AA4A-0AA31E809457}" destId="{1DBD0DFE-7B1D-4F28-9640-FC3706D64710}" srcOrd="0" destOrd="0" presId="urn:microsoft.com/office/officeart/2005/8/layout/hierarchy2"/>
    <dgm:cxn modelId="{3752EB71-619D-4AB2-8822-6BF16EC57307}" type="presOf" srcId="{4EED0CE3-2634-4439-976B-5AE4FBA01371}" destId="{B2A0A978-EF50-421C-A598-1F7236CE1869}" srcOrd="0" destOrd="0" presId="urn:microsoft.com/office/officeart/2005/8/layout/hierarchy2"/>
    <dgm:cxn modelId="{E9BC727E-1A0F-401D-93A1-B95C42F67010}" type="presOf" srcId="{CDFE411B-8087-457F-A791-6E1865408CFD}" destId="{39E08FB3-F49B-43FD-A2F8-C78A0611A031}" srcOrd="0" destOrd="0" presId="urn:microsoft.com/office/officeart/2005/8/layout/hierarchy2"/>
    <dgm:cxn modelId="{82A48F8E-6ED2-4844-8350-08D03A7A9564}" srcId="{FCC47745-608B-4B06-9DFC-90E7C3353095}" destId="{4ACF3CB2-7F7E-4E12-BA70-67CBEBD0F9BC}" srcOrd="0" destOrd="0" parTransId="{CDFE411B-8087-457F-A791-6E1865408CFD}" sibTransId="{E714043B-8158-466F-8096-903231129B7E}"/>
    <dgm:cxn modelId="{C104D7A1-BB05-4952-8D01-D03756804886}" type="presOf" srcId="{66349DC0-DC39-4AF2-B872-88C20CD5B1E7}" destId="{78D32773-C028-4197-928A-6F9858E691B7}" srcOrd="0" destOrd="0" presId="urn:microsoft.com/office/officeart/2005/8/layout/hierarchy2"/>
    <dgm:cxn modelId="{CB06E3A1-8AE7-4D0F-B7FF-F8B93B18BE7B}" type="presOf" srcId="{E05A1355-809F-4EC3-AA4A-0AA31E809457}" destId="{8EDAEBBC-D9F3-4768-B409-49AA5B79B7B0}" srcOrd="1" destOrd="0" presId="urn:microsoft.com/office/officeart/2005/8/layout/hierarchy2"/>
    <dgm:cxn modelId="{84C2D4AF-5F5A-4D4E-A74D-D917458F1E3E}" type="presOf" srcId="{1CB1691F-F8DE-4B71-A7BE-A893C194A9AF}" destId="{6F5A74B0-64AC-43B0-83D6-E917ECDB6B36}" srcOrd="0" destOrd="0" presId="urn:microsoft.com/office/officeart/2005/8/layout/hierarchy2"/>
    <dgm:cxn modelId="{D47C5EC0-699B-4E41-8884-33955682EF40}" type="presOf" srcId="{44843756-5147-4C70-9F4E-0E2FF2734506}" destId="{4A15FE41-69B9-42EB-B4CF-DC3F096D2983}" srcOrd="1" destOrd="0" presId="urn:microsoft.com/office/officeart/2005/8/layout/hierarchy2"/>
    <dgm:cxn modelId="{2E986DC0-881B-483C-8D70-525790FD56B7}" srcId="{0A9EF18E-C4BE-4912-AAC4-0836DA1A87F3}" destId="{60274FBE-12E3-472F-A53E-2D7AAB42892F}" srcOrd="0" destOrd="0" parTransId="{33BDBBC0-A41E-4E5C-85D5-3E9BE69E2695}" sibTransId="{ED27E8A7-AA6A-48C4-8BCC-85C7B9B3C5F3}"/>
    <dgm:cxn modelId="{0DF1DECF-C3F3-4669-AEEF-68319CC643E5}" srcId="{60274FBE-12E3-472F-A53E-2D7AAB42892F}" destId="{FCC47745-608B-4B06-9DFC-90E7C3353095}" srcOrd="0" destOrd="0" parTransId="{4EED0CE3-2634-4439-976B-5AE4FBA01371}" sibTransId="{AE499827-822E-4CFC-B1A2-2C6F9FC40C2B}"/>
    <dgm:cxn modelId="{63CC75DD-5B7E-4F9C-B20D-D44BC01AD4B0}" type="presOf" srcId="{78E9C1FB-DABF-405B-AA07-9D92F6B551DD}" destId="{8D6B24F2-94BC-4A12-A8A8-2BCC001382E1}" srcOrd="0" destOrd="0" presId="urn:microsoft.com/office/officeart/2005/8/layout/hierarchy2"/>
    <dgm:cxn modelId="{B2A3AEE1-70A3-424B-A504-634530229A96}" type="presOf" srcId="{0A9EF18E-C4BE-4912-AAC4-0836DA1A87F3}" destId="{2217F93B-8173-4F23-BADB-A0C71175CCB4}" srcOrd="0" destOrd="0" presId="urn:microsoft.com/office/officeart/2005/8/layout/hierarchy2"/>
    <dgm:cxn modelId="{1C55A4EC-EA2A-4E8A-8A7F-9455CA7239FA}" srcId="{60274FBE-12E3-472F-A53E-2D7AAB42892F}" destId="{2330072E-F059-4EBE-807A-B0C24EE555CF}" srcOrd="1" destOrd="0" parTransId="{66349DC0-DC39-4AF2-B872-88C20CD5B1E7}" sibTransId="{8FC4C1A4-3AFE-482D-9FFB-45BD1051680B}"/>
    <dgm:cxn modelId="{8F84ECF1-6997-4795-BC0F-FE734349C0CE}" type="presOf" srcId="{44843756-5147-4C70-9F4E-0E2FF2734506}" destId="{A0713860-937B-4570-B4D7-C92F786C8B40}" srcOrd="0" destOrd="0" presId="urn:microsoft.com/office/officeart/2005/8/layout/hierarchy2"/>
    <dgm:cxn modelId="{88AEEBF6-9826-4000-A4E5-9F70BD08058E}" type="presOf" srcId="{2330072E-F059-4EBE-807A-B0C24EE555CF}" destId="{639E56B1-781F-4AD0-8C2A-DC9CF978BF3C}" srcOrd="0" destOrd="0" presId="urn:microsoft.com/office/officeart/2005/8/layout/hierarchy2"/>
    <dgm:cxn modelId="{26647A7D-37CE-41A6-AB05-CA717EC13548}" type="presParOf" srcId="{2217F93B-8173-4F23-BADB-A0C71175CCB4}" destId="{737B9B31-2BF1-4765-AD97-686A5390AEA1}" srcOrd="0" destOrd="0" presId="urn:microsoft.com/office/officeart/2005/8/layout/hierarchy2"/>
    <dgm:cxn modelId="{520FCD07-F68D-4B33-A981-7E4C0A948FCA}" type="presParOf" srcId="{737B9B31-2BF1-4765-AD97-686A5390AEA1}" destId="{86307E93-683C-4D5D-B579-D4C24A71AEB1}" srcOrd="0" destOrd="0" presId="urn:microsoft.com/office/officeart/2005/8/layout/hierarchy2"/>
    <dgm:cxn modelId="{7F9C23A6-E67A-4C04-A4A5-55F1AF1E3DE6}" type="presParOf" srcId="{737B9B31-2BF1-4765-AD97-686A5390AEA1}" destId="{79CAFC49-5DAC-40F1-8933-F2C909A44C56}" srcOrd="1" destOrd="0" presId="urn:microsoft.com/office/officeart/2005/8/layout/hierarchy2"/>
    <dgm:cxn modelId="{DE58D227-CD8A-4407-8BFC-B09C28218BD0}" type="presParOf" srcId="{79CAFC49-5DAC-40F1-8933-F2C909A44C56}" destId="{B2A0A978-EF50-421C-A598-1F7236CE1869}" srcOrd="0" destOrd="0" presId="urn:microsoft.com/office/officeart/2005/8/layout/hierarchy2"/>
    <dgm:cxn modelId="{8DFD71A4-2A69-4DF4-9D3A-5D1E60F1946B}" type="presParOf" srcId="{B2A0A978-EF50-421C-A598-1F7236CE1869}" destId="{D4319673-5C72-41B0-B03C-E7BFD8D728B4}" srcOrd="0" destOrd="0" presId="urn:microsoft.com/office/officeart/2005/8/layout/hierarchy2"/>
    <dgm:cxn modelId="{790AFDBE-355B-4AEA-B63A-317845ED36A5}" type="presParOf" srcId="{79CAFC49-5DAC-40F1-8933-F2C909A44C56}" destId="{972FD4BC-337E-4FAE-9EF5-251CB4107EA9}" srcOrd="1" destOrd="0" presId="urn:microsoft.com/office/officeart/2005/8/layout/hierarchy2"/>
    <dgm:cxn modelId="{829D52DA-A6E6-46A5-95CA-A36F79BEDEC4}" type="presParOf" srcId="{972FD4BC-337E-4FAE-9EF5-251CB4107EA9}" destId="{18E4B3A6-A830-4B7A-96E0-644B2C2A9142}" srcOrd="0" destOrd="0" presId="urn:microsoft.com/office/officeart/2005/8/layout/hierarchy2"/>
    <dgm:cxn modelId="{A553885E-7731-4C72-853B-155FBE94936B}" type="presParOf" srcId="{972FD4BC-337E-4FAE-9EF5-251CB4107EA9}" destId="{42E37264-060B-4132-A996-6ABF91FBF2AE}" srcOrd="1" destOrd="0" presId="urn:microsoft.com/office/officeart/2005/8/layout/hierarchy2"/>
    <dgm:cxn modelId="{10935D1D-F96C-4DD2-8F3A-46378C92429D}" type="presParOf" srcId="{42E37264-060B-4132-A996-6ABF91FBF2AE}" destId="{39E08FB3-F49B-43FD-A2F8-C78A0611A031}" srcOrd="0" destOrd="0" presId="urn:microsoft.com/office/officeart/2005/8/layout/hierarchy2"/>
    <dgm:cxn modelId="{E3F4BA43-377A-4A13-87A9-C530BC5848D4}" type="presParOf" srcId="{39E08FB3-F49B-43FD-A2F8-C78A0611A031}" destId="{1F37C004-E170-486A-92E9-A6A21AB04CF4}" srcOrd="0" destOrd="0" presId="urn:microsoft.com/office/officeart/2005/8/layout/hierarchy2"/>
    <dgm:cxn modelId="{393C6816-74B3-4B51-A119-90BFD687A9D3}" type="presParOf" srcId="{42E37264-060B-4132-A996-6ABF91FBF2AE}" destId="{47A7931D-7781-4B04-88AB-86815C5396F8}" srcOrd="1" destOrd="0" presId="urn:microsoft.com/office/officeart/2005/8/layout/hierarchy2"/>
    <dgm:cxn modelId="{F59A98C6-B56A-4B2F-912C-0A9844674F14}" type="presParOf" srcId="{47A7931D-7781-4B04-88AB-86815C5396F8}" destId="{E1597510-EA6E-4AE9-81D3-1229F0A1273F}" srcOrd="0" destOrd="0" presId="urn:microsoft.com/office/officeart/2005/8/layout/hierarchy2"/>
    <dgm:cxn modelId="{FEF78D4F-7FA9-41E9-81B2-E6A3FE671AC5}" type="presParOf" srcId="{47A7931D-7781-4B04-88AB-86815C5396F8}" destId="{61218BBE-3FB7-406D-AC8E-1FE76CE2E37A}" srcOrd="1" destOrd="0" presId="urn:microsoft.com/office/officeart/2005/8/layout/hierarchy2"/>
    <dgm:cxn modelId="{DF409958-686E-40A7-AA42-CF4EF4947F74}" type="presParOf" srcId="{42E37264-060B-4132-A996-6ABF91FBF2AE}" destId="{1DBD0DFE-7B1D-4F28-9640-FC3706D64710}" srcOrd="2" destOrd="0" presId="urn:microsoft.com/office/officeart/2005/8/layout/hierarchy2"/>
    <dgm:cxn modelId="{9E3FCB82-40D5-483C-9FB5-7C69F2349C95}" type="presParOf" srcId="{1DBD0DFE-7B1D-4F28-9640-FC3706D64710}" destId="{8EDAEBBC-D9F3-4768-B409-49AA5B79B7B0}" srcOrd="0" destOrd="0" presId="urn:microsoft.com/office/officeart/2005/8/layout/hierarchy2"/>
    <dgm:cxn modelId="{C4E01630-6ECC-4E2E-8EC2-FD42C290A2B3}" type="presParOf" srcId="{42E37264-060B-4132-A996-6ABF91FBF2AE}" destId="{A6210BEE-89F9-40D5-986C-04850248078E}" srcOrd="3" destOrd="0" presId="urn:microsoft.com/office/officeart/2005/8/layout/hierarchy2"/>
    <dgm:cxn modelId="{107176B7-3A92-44B7-8616-FE2F1F1BE1FF}" type="presParOf" srcId="{A6210BEE-89F9-40D5-986C-04850248078E}" destId="{8D6B24F2-94BC-4A12-A8A8-2BCC001382E1}" srcOrd="0" destOrd="0" presId="urn:microsoft.com/office/officeart/2005/8/layout/hierarchy2"/>
    <dgm:cxn modelId="{B1410D99-C4AC-44CD-8A83-52A03DB68115}" type="presParOf" srcId="{A6210BEE-89F9-40D5-986C-04850248078E}" destId="{8ED678FA-2187-46B3-AC58-F7B430DCBC0C}" srcOrd="1" destOrd="0" presId="urn:microsoft.com/office/officeart/2005/8/layout/hierarchy2"/>
    <dgm:cxn modelId="{6C1733AE-4FEC-4252-8BE2-C766EE77BEAB}" type="presParOf" srcId="{79CAFC49-5DAC-40F1-8933-F2C909A44C56}" destId="{78D32773-C028-4197-928A-6F9858E691B7}" srcOrd="2" destOrd="0" presId="urn:microsoft.com/office/officeart/2005/8/layout/hierarchy2"/>
    <dgm:cxn modelId="{EEC377CC-30D2-406A-B9B4-5741DC29CF56}" type="presParOf" srcId="{78D32773-C028-4197-928A-6F9858E691B7}" destId="{B7B5ADD3-F2D3-44E0-8A48-BAF86A168A35}" srcOrd="0" destOrd="0" presId="urn:microsoft.com/office/officeart/2005/8/layout/hierarchy2"/>
    <dgm:cxn modelId="{7DBCB976-8760-4076-B86D-8A680A416A1D}" type="presParOf" srcId="{79CAFC49-5DAC-40F1-8933-F2C909A44C56}" destId="{A8D31AED-790C-44E8-B978-5CF55039E118}" srcOrd="3" destOrd="0" presId="urn:microsoft.com/office/officeart/2005/8/layout/hierarchy2"/>
    <dgm:cxn modelId="{E708F364-A4DB-4874-A7F0-979670FB9E0E}" type="presParOf" srcId="{A8D31AED-790C-44E8-B978-5CF55039E118}" destId="{639E56B1-781F-4AD0-8C2A-DC9CF978BF3C}" srcOrd="0" destOrd="0" presId="urn:microsoft.com/office/officeart/2005/8/layout/hierarchy2"/>
    <dgm:cxn modelId="{2D41B7A3-9250-4D75-A1A1-7D6A35CA3C82}" type="presParOf" srcId="{A8D31AED-790C-44E8-B978-5CF55039E118}" destId="{CFB4B5FB-026B-4213-9779-98FBC742C755}" srcOrd="1" destOrd="0" presId="urn:microsoft.com/office/officeart/2005/8/layout/hierarchy2"/>
    <dgm:cxn modelId="{E1025E24-0D17-4ABE-B8E5-3CCE16042C23}" type="presParOf" srcId="{CFB4B5FB-026B-4213-9779-98FBC742C755}" destId="{A0713860-937B-4570-B4D7-C92F786C8B40}" srcOrd="0" destOrd="0" presId="urn:microsoft.com/office/officeart/2005/8/layout/hierarchy2"/>
    <dgm:cxn modelId="{4FBC4D5A-DD80-417C-88E6-7A82DEE7F04B}" type="presParOf" srcId="{A0713860-937B-4570-B4D7-C92F786C8B40}" destId="{4A15FE41-69B9-42EB-B4CF-DC3F096D2983}" srcOrd="0" destOrd="0" presId="urn:microsoft.com/office/officeart/2005/8/layout/hierarchy2"/>
    <dgm:cxn modelId="{B591BBDB-B90B-4FD1-B064-BB7A89381CCF}" type="presParOf" srcId="{CFB4B5FB-026B-4213-9779-98FBC742C755}" destId="{7FB249CD-FEE8-4AA1-AB36-62CC7C408C5C}" srcOrd="1" destOrd="0" presId="urn:microsoft.com/office/officeart/2005/8/layout/hierarchy2"/>
    <dgm:cxn modelId="{7F636911-C297-497C-B0E0-1CC2F96B5D7F}" type="presParOf" srcId="{7FB249CD-FEE8-4AA1-AB36-62CC7C408C5C}" destId="{6F5A74B0-64AC-43B0-83D6-E917ECDB6B36}" srcOrd="0" destOrd="0" presId="urn:microsoft.com/office/officeart/2005/8/layout/hierarchy2"/>
    <dgm:cxn modelId="{95168493-F381-4453-BD1E-882B06825F20}" type="presParOf" srcId="{7FB249CD-FEE8-4AA1-AB36-62CC7C408C5C}" destId="{E9AE7175-BC39-4D9A-A956-1D40E6DACEF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8D91C4-FA06-448D-939E-3D13013AFF14}" type="doc">
      <dgm:prSet loTypeId="urn:microsoft.com/office/officeart/2005/8/layout/hList9" loCatId="list" qsTypeId="urn:microsoft.com/office/officeart/2005/8/quickstyle/3d2" qsCatId="3D" csTypeId="urn:microsoft.com/office/officeart/2005/8/colors/colorful1" csCatId="colorful" phldr="1"/>
      <dgm:spPr/>
      <dgm:t>
        <a:bodyPr/>
        <a:lstStyle/>
        <a:p>
          <a:endParaRPr lang="en-US"/>
        </a:p>
      </dgm:t>
    </dgm:pt>
    <dgm:pt modelId="{2CC4D947-F19C-4E67-B31A-FD035FE97F36}">
      <dgm:prSet/>
      <dgm:spPr/>
      <dgm:t>
        <a:bodyPr/>
        <a:lstStyle/>
        <a:p>
          <a:pPr algn="l" rtl="0">
            <a:lnSpc>
              <a:spcPct val="100000"/>
            </a:lnSpc>
            <a:defRPr cap="all"/>
          </a:pPr>
          <a:r>
            <a:rPr lang="en-US"/>
            <a:t>Summary </a:t>
          </a:r>
          <a:endParaRPr lang="zh-CN" altLang="en-US"/>
        </a:p>
      </dgm:t>
    </dgm:pt>
    <dgm:pt modelId="{74ACFA6A-C72F-422F-BCBA-51BBF6E7FBAD}" type="parTrans" cxnId="{A5C3FCE7-18CB-4E04-8FAE-BC401495BFDC}">
      <dgm:prSet/>
      <dgm:spPr/>
      <dgm:t>
        <a:bodyPr/>
        <a:lstStyle/>
        <a:p>
          <a:endParaRPr lang="en-US"/>
        </a:p>
      </dgm:t>
    </dgm:pt>
    <dgm:pt modelId="{731888CA-35F4-4156-81D8-61A477D12324}" type="sibTrans" cxnId="{A5C3FCE7-18CB-4E04-8FAE-BC401495BFDC}">
      <dgm:prSet/>
      <dgm:spPr/>
      <dgm:t>
        <a:bodyPr/>
        <a:lstStyle/>
        <a:p>
          <a:endParaRPr lang="en-US"/>
        </a:p>
      </dgm:t>
    </dgm:pt>
    <dgm:pt modelId="{D51BB19F-36C4-4BA5-8359-4600B84A5CA9}">
      <dgm:prSet/>
      <dgm:spPr/>
      <dgm:t>
        <a:bodyPr/>
        <a:lstStyle/>
        <a:p>
          <a:pPr algn="l">
            <a:lnSpc>
              <a:spcPct val="100000"/>
            </a:lnSpc>
            <a:defRPr cap="all"/>
          </a:pPr>
          <a:r>
            <a:rPr lang="en-US"/>
            <a:t>Future research</a:t>
          </a:r>
        </a:p>
      </dgm:t>
    </dgm:pt>
    <dgm:pt modelId="{D42E8BFB-C58D-4BB4-AD68-6EC3E27995D5}" type="parTrans" cxnId="{3D3F5751-A223-40D6-A083-5AE40BE5A82D}">
      <dgm:prSet/>
      <dgm:spPr/>
      <dgm:t>
        <a:bodyPr/>
        <a:lstStyle/>
        <a:p>
          <a:endParaRPr lang="en-US"/>
        </a:p>
      </dgm:t>
    </dgm:pt>
    <dgm:pt modelId="{90A07D54-BB94-4CED-91A4-1910B868FDFE}" type="sibTrans" cxnId="{3D3F5751-A223-40D6-A083-5AE40BE5A82D}">
      <dgm:prSet/>
      <dgm:spPr/>
      <dgm:t>
        <a:bodyPr/>
        <a:lstStyle/>
        <a:p>
          <a:endParaRPr lang="en-US"/>
        </a:p>
      </dgm:t>
    </dgm:pt>
    <dgm:pt modelId="{7A4DA60D-2D4A-466E-9D0F-A420A413C5B0}">
      <dgm:prSet phldr="0"/>
      <dgm:spPr/>
      <dgm:t>
        <a:bodyPr/>
        <a:lstStyle/>
        <a:p>
          <a:pPr algn="l">
            <a:lnSpc>
              <a:spcPct val="100000"/>
            </a:lnSpc>
            <a:defRPr cap="all"/>
          </a:pPr>
          <a:r>
            <a:rPr lang="en-US"/>
            <a:t>To identify the social media pictures</a:t>
          </a:r>
          <a:endParaRPr lang="zh-CN" altLang="en-US"/>
        </a:p>
      </dgm:t>
    </dgm:pt>
    <dgm:pt modelId="{61DD54D3-0182-4B8E-B91B-0CF0FD22FE4F}" type="parTrans" cxnId="{040D0CA0-9AEB-4558-BB6C-058334E9E3F2}">
      <dgm:prSet/>
      <dgm:spPr/>
    </dgm:pt>
    <dgm:pt modelId="{5D9A7C88-1F5E-44F3-9913-E75547408B07}" type="sibTrans" cxnId="{040D0CA0-9AEB-4558-BB6C-058334E9E3F2}">
      <dgm:prSet/>
      <dgm:spPr/>
    </dgm:pt>
    <dgm:pt modelId="{86C17854-3F0B-430C-86F5-314F53E721C6}">
      <dgm:prSet phldr="0"/>
      <dgm:spPr/>
      <dgm:t>
        <a:bodyPr/>
        <a:lstStyle/>
        <a:p>
          <a:pPr algn="l">
            <a:lnSpc>
              <a:spcPct val="100000"/>
            </a:lnSpc>
            <a:defRPr cap="all"/>
          </a:pPr>
          <a:r>
            <a:rPr lang="en-US"/>
            <a:t>To help arrange rescues reasonably</a:t>
          </a:r>
        </a:p>
      </dgm:t>
    </dgm:pt>
    <dgm:pt modelId="{A3C3A3FC-D8EA-45F5-A676-2B7A19BAD324}" type="parTrans" cxnId="{24B10A49-802A-4BAA-B7F8-FEF923A94FC0}">
      <dgm:prSet/>
      <dgm:spPr/>
    </dgm:pt>
    <dgm:pt modelId="{1F4C9FA8-35DF-4808-AACF-E648B87B9E40}" type="sibTrans" cxnId="{24B10A49-802A-4BAA-B7F8-FEF923A94FC0}">
      <dgm:prSet/>
      <dgm:spPr/>
    </dgm:pt>
    <dgm:pt modelId="{1F3FC1FC-6F8C-4F4C-95DC-C2A3335B8D34}">
      <dgm:prSet phldr="0"/>
      <dgm:spPr/>
      <dgm:t>
        <a:bodyPr/>
        <a:lstStyle/>
        <a:p>
          <a:pPr algn="l">
            <a:lnSpc>
              <a:spcPct val="100000"/>
            </a:lnSpc>
            <a:defRPr cap="all"/>
          </a:pPr>
          <a:r>
            <a:rPr lang="en-US"/>
            <a:t>Best applied model: Inception v3</a:t>
          </a:r>
        </a:p>
      </dgm:t>
    </dgm:pt>
    <dgm:pt modelId="{48238B65-5B86-478B-A75E-A257E7B73036}" type="parTrans" cxnId="{A8A139AB-754A-4798-8182-CDF5083477D8}">
      <dgm:prSet/>
      <dgm:spPr/>
    </dgm:pt>
    <dgm:pt modelId="{0DD3859E-DC72-42AB-BFDB-B1C0D06395D1}" type="sibTrans" cxnId="{A8A139AB-754A-4798-8182-CDF5083477D8}">
      <dgm:prSet/>
      <dgm:spPr/>
    </dgm:pt>
    <dgm:pt modelId="{7F619CF9-3287-4E3E-8DEB-53CFF1B31430}">
      <dgm:prSet phldr="0"/>
      <dgm:spPr/>
      <dgm:t>
        <a:bodyPr/>
        <a:lstStyle/>
        <a:p>
          <a:pPr algn="l">
            <a:lnSpc>
              <a:spcPct val="100000"/>
            </a:lnSpc>
            <a:defRPr cap="all"/>
          </a:pPr>
          <a:r>
            <a:rPr lang="en-US"/>
            <a:t>Project limitation </a:t>
          </a:r>
        </a:p>
      </dgm:t>
    </dgm:pt>
    <dgm:pt modelId="{A84185A8-2E9F-46FA-895F-9BDFE28768F9}" type="parTrans" cxnId="{0CF4AB0B-EE62-4D1D-9AC3-91C552D3AFC7}">
      <dgm:prSet/>
      <dgm:spPr/>
    </dgm:pt>
    <dgm:pt modelId="{58D1A572-4842-4DB5-82F8-0EA5ABFB9E97}" type="sibTrans" cxnId="{0CF4AB0B-EE62-4D1D-9AC3-91C552D3AFC7}">
      <dgm:prSet/>
      <dgm:spPr/>
      <dgm:t>
        <a:bodyPr/>
        <a:lstStyle/>
        <a:p>
          <a:endParaRPr lang="zh-CN" altLang="en-US"/>
        </a:p>
      </dgm:t>
    </dgm:pt>
    <dgm:pt modelId="{1C292CE4-2939-45B0-861E-1A1008E9A3CB}">
      <dgm:prSet phldr="0"/>
      <dgm:spPr/>
      <dgm:t>
        <a:bodyPr/>
        <a:lstStyle/>
        <a:p>
          <a:pPr algn="l">
            <a:lnSpc>
              <a:spcPct val="100000"/>
            </a:lnSpc>
            <a:defRPr cap="all"/>
          </a:pPr>
          <a:r>
            <a:rPr lang="en-US"/>
            <a:t>Not selected the specific disaster type</a:t>
          </a:r>
        </a:p>
      </dgm:t>
    </dgm:pt>
    <dgm:pt modelId="{8C2DB4FD-87A1-4D03-97B4-2CC0D58A7A96}" type="parTrans" cxnId="{CA5992E3-659F-47B3-B0D2-0A74E961F8AC}">
      <dgm:prSet/>
      <dgm:spPr/>
    </dgm:pt>
    <dgm:pt modelId="{EDA7F952-5341-49A8-A76C-E419E69F6245}" type="sibTrans" cxnId="{CA5992E3-659F-47B3-B0D2-0A74E961F8AC}">
      <dgm:prSet/>
      <dgm:spPr/>
    </dgm:pt>
    <dgm:pt modelId="{ACE18774-727F-4A78-A19E-BE9BA878A8F4}">
      <dgm:prSet phldr="0"/>
      <dgm:spPr/>
      <dgm:t>
        <a:bodyPr/>
        <a:lstStyle/>
        <a:p>
          <a:pPr algn="l">
            <a:lnSpc>
              <a:spcPct val="100000"/>
            </a:lnSpc>
            <a:defRPr cap="all"/>
          </a:pPr>
          <a:r>
            <a:rPr lang="en-US"/>
            <a:t>To identify the damage severity</a:t>
          </a:r>
          <a:endParaRPr lang="zh-CN" altLang="en-US"/>
        </a:p>
      </dgm:t>
    </dgm:pt>
    <dgm:pt modelId="{EC5A3A24-F283-4494-89F4-850B9E09A042}" type="parTrans" cxnId="{4ED8D72B-CEDD-4D1A-8A17-F8D7A170E352}">
      <dgm:prSet/>
      <dgm:spPr/>
    </dgm:pt>
    <dgm:pt modelId="{F464F454-71E7-4E6D-BCF0-EA734E81753C}" type="sibTrans" cxnId="{4ED8D72B-CEDD-4D1A-8A17-F8D7A170E352}">
      <dgm:prSet/>
      <dgm:spPr/>
    </dgm:pt>
    <dgm:pt modelId="{ED3FB836-AEFA-4201-81B0-F728E7F65AC7}">
      <dgm:prSet phldr="0"/>
      <dgm:spPr/>
      <dgm:t>
        <a:bodyPr/>
        <a:lstStyle/>
        <a:p>
          <a:pPr algn="l">
            <a:lnSpc>
              <a:spcPct val="100000"/>
            </a:lnSpc>
            <a:defRPr cap="all"/>
          </a:pPr>
          <a:r>
            <a:rPr lang="en-US"/>
            <a:t>Focus on flood data</a:t>
          </a:r>
        </a:p>
      </dgm:t>
    </dgm:pt>
    <dgm:pt modelId="{0D544883-F45E-4A2C-B583-F3A578FC9819}" type="parTrans" cxnId="{6AB8FEEC-0B13-4EFD-B6C1-CF4A22A2BC2A}">
      <dgm:prSet/>
      <dgm:spPr/>
    </dgm:pt>
    <dgm:pt modelId="{D9A5F5D5-895D-413D-AF31-39A3FD45D992}" type="sibTrans" cxnId="{6AB8FEEC-0B13-4EFD-B6C1-CF4A22A2BC2A}">
      <dgm:prSet/>
      <dgm:spPr/>
    </dgm:pt>
    <dgm:pt modelId="{0FD0A8A4-3387-4117-BA92-6B2097FBE9ED}">
      <dgm:prSet phldr="0"/>
      <dgm:spPr/>
      <dgm:t>
        <a:bodyPr/>
        <a:lstStyle/>
        <a:p>
          <a:pPr algn="l"/>
          <a:r>
            <a:rPr lang="en-US"/>
            <a:t>MLP-Mixer</a:t>
          </a:r>
          <a:endParaRPr lang="zh-CN" altLang="en-US"/>
        </a:p>
      </dgm:t>
    </dgm:pt>
    <dgm:pt modelId="{64176963-A7DF-42D4-B45F-30BBD048E1D6}" type="parTrans" cxnId="{1DBD85CB-450B-4350-B9C8-2AD3C26E7205}">
      <dgm:prSet/>
      <dgm:spPr/>
    </dgm:pt>
    <dgm:pt modelId="{262B65F8-674D-4545-BF3E-55F248918962}" type="sibTrans" cxnId="{1DBD85CB-450B-4350-B9C8-2AD3C26E7205}">
      <dgm:prSet/>
      <dgm:spPr/>
    </dgm:pt>
    <dgm:pt modelId="{D453E3A0-12C4-49DD-9237-40DEBB856989}" type="pres">
      <dgm:prSet presAssocID="{BD8D91C4-FA06-448D-939E-3D13013AFF14}" presName="list" presStyleCnt="0">
        <dgm:presLayoutVars>
          <dgm:dir/>
          <dgm:animLvl val="lvl"/>
        </dgm:presLayoutVars>
      </dgm:prSet>
      <dgm:spPr/>
    </dgm:pt>
    <dgm:pt modelId="{99B633D8-80F6-4DD3-A843-C7B08A209238}" type="pres">
      <dgm:prSet presAssocID="{2CC4D947-F19C-4E67-B31A-FD035FE97F36}" presName="posSpace" presStyleCnt="0"/>
      <dgm:spPr/>
    </dgm:pt>
    <dgm:pt modelId="{4C0C4C49-DCCF-4D12-AC3C-41D625A07ABB}" type="pres">
      <dgm:prSet presAssocID="{2CC4D947-F19C-4E67-B31A-FD035FE97F36}" presName="vertFlow" presStyleCnt="0"/>
      <dgm:spPr/>
    </dgm:pt>
    <dgm:pt modelId="{FC593162-A723-41A7-B483-58528D1C79DD}" type="pres">
      <dgm:prSet presAssocID="{2CC4D947-F19C-4E67-B31A-FD035FE97F36}" presName="topSpace" presStyleCnt="0"/>
      <dgm:spPr/>
    </dgm:pt>
    <dgm:pt modelId="{199C6871-82C2-4A19-85AF-596F9920A677}" type="pres">
      <dgm:prSet presAssocID="{2CC4D947-F19C-4E67-B31A-FD035FE97F36}" presName="firstComp" presStyleCnt="0"/>
      <dgm:spPr/>
    </dgm:pt>
    <dgm:pt modelId="{18D464B0-0B40-463B-ABA5-8A16BC0D6DE8}" type="pres">
      <dgm:prSet presAssocID="{2CC4D947-F19C-4E67-B31A-FD035FE97F36}" presName="firstChild" presStyleLbl="bgAccFollowNode1" presStyleIdx="0" presStyleCnt="7"/>
      <dgm:spPr/>
    </dgm:pt>
    <dgm:pt modelId="{0C07521A-8189-46DD-9C24-933B1247F669}" type="pres">
      <dgm:prSet presAssocID="{2CC4D947-F19C-4E67-B31A-FD035FE97F36}" presName="firstChildTx" presStyleLbl="bgAccFollowNode1" presStyleIdx="0" presStyleCnt="7">
        <dgm:presLayoutVars>
          <dgm:bulletEnabled val="1"/>
        </dgm:presLayoutVars>
      </dgm:prSet>
      <dgm:spPr/>
    </dgm:pt>
    <dgm:pt modelId="{EA26A01C-1A9C-4A78-93B8-A329F9D7FFEB}" type="pres">
      <dgm:prSet presAssocID="{86C17854-3F0B-430C-86F5-314F53E721C6}" presName="comp" presStyleCnt="0"/>
      <dgm:spPr/>
    </dgm:pt>
    <dgm:pt modelId="{FB3F9355-2E16-44A1-ACAF-1F0B268B1921}" type="pres">
      <dgm:prSet presAssocID="{86C17854-3F0B-430C-86F5-314F53E721C6}" presName="child" presStyleLbl="bgAccFollowNode1" presStyleIdx="1" presStyleCnt="7"/>
      <dgm:spPr/>
    </dgm:pt>
    <dgm:pt modelId="{FA27B112-D6A1-4DB3-A1F7-DAEA445FFE32}" type="pres">
      <dgm:prSet presAssocID="{86C17854-3F0B-430C-86F5-314F53E721C6}" presName="childTx" presStyleLbl="bgAccFollowNode1" presStyleIdx="1" presStyleCnt="7">
        <dgm:presLayoutVars>
          <dgm:bulletEnabled val="1"/>
        </dgm:presLayoutVars>
      </dgm:prSet>
      <dgm:spPr/>
    </dgm:pt>
    <dgm:pt modelId="{120ECBB9-E5C3-40C5-B5F8-B8E32F3E8B4E}" type="pres">
      <dgm:prSet presAssocID="{1F3FC1FC-6F8C-4F4C-95DC-C2A3335B8D34}" presName="comp" presStyleCnt="0"/>
      <dgm:spPr/>
    </dgm:pt>
    <dgm:pt modelId="{24AEB5D5-191F-4CCD-8E05-AA7FBA35FF9C}" type="pres">
      <dgm:prSet presAssocID="{1F3FC1FC-6F8C-4F4C-95DC-C2A3335B8D34}" presName="child" presStyleLbl="bgAccFollowNode1" presStyleIdx="2" presStyleCnt="7"/>
      <dgm:spPr/>
    </dgm:pt>
    <dgm:pt modelId="{D00CFCD9-82C9-44C7-AC17-2EDCFD43447F}" type="pres">
      <dgm:prSet presAssocID="{1F3FC1FC-6F8C-4F4C-95DC-C2A3335B8D34}" presName="childTx" presStyleLbl="bgAccFollowNode1" presStyleIdx="2" presStyleCnt="7">
        <dgm:presLayoutVars>
          <dgm:bulletEnabled val="1"/>
        </dgm:presLayoutVars>
      </dgm:prSet>
      <dgm:spPr/>
    </dgm:pt>
    <dgm:pt modelId="{9C596093-080F-4534-A11C-60261E754083}" type="pres">
      <dgm:prSet presAssocID="{2CC4D947-F19C-4E67-B31A-FD035FE97F36}" presName="negSpace" presStyleCnt="0"/>
      <dgm:spPr/>
    </dgm:pt>
    <dgm:pt modelId="{7684BE5B-3C71-418A-B3E6-1B42342B4EB8}" type="pres">
      <dgm:prSet presAssocID="{2CC4D947-F19C-4E67-B31A-FD035FE97F36}" presName="circle" presStyleLbl="node1" presStyleIdx="0" presStyleCnt="3"/>
      <dgm:spPr/>
    </dgm:pt>
    <dgm:pt modelId="{9DF81EA7-E40D-4BB0-B3AF-CA91E1290D5F}" type="pres">
      <dgm:prSet presAssocID="{731888CA-35F4-4156-81D8-61A477D12324}" presName="transSpace" presStyleCnt="0"/>
      <dgm:spPr/>
    </dgm:pt>
    <dgm:pt modelId="{C125EE27-5434-4938-999A-50710FCBAE4F}" type="pres">
      <dgm:prSet presAssocID="{7F619CF9-3287-4E3E-8DEB-53CFF1B31430}" presName="posSpace" presStyleCnt="0"/>
      <dgm:spPr/>
    </dgm:pt>
    <dgm:pt modelId="{EF650D77-A5DF-447F-B050-997E8D69C5CD}" type="pres">
      <dgm:prSet presAssocID="{7F619CF9-3287-4E3E-8DEB-53CFF1B31430}" presName="vertFlow" presStyleCnt="0"/>
      <dgm:spPr/>
    </dgm:pt>
    <dgm:pt modelId="{4D28E309-875C-41FF-94DF-16A9432F1B86}" type="pres">
      <dgm:prSet presAssocID="{7F619CF9-3287-4E3E-8DEB-53CFF1B31430}" presName="topSpace" presStyleCnt="0"/>
      <dgm:spPr/>
    </dgm:pt>
    <dgm:pt modelId="{88E46FB4-CC5B-4207-914B-5DCE02030996}" type="pres">
      <dgm:prSet presAssocID="{7F619CF9-3287-4E3E-8DEB-53CFF1B31430}" presName="firstComp" presStyleCnt="0"/>
      <dgm:spPr/>
    </dgm:pt>
    <dgm:pt modelId="{AAD62219-3D3F-477E-A778-7C33B0E08EAF}" type="pres">
      <dgm:prSet presAssocID="{7F619CF9-3287-4E3E-8DEB-53CFF1B31430}" presName="firstChild" presStyleLbl="bgAccFollowNode1" presStyleIdx="3" presStyleCnt="7"/>
      <dgm:spPr/>
    </dgm:pt>
    <dgm:pt modelId="{B8055DE7-D5AA-4E1C-B3CF-36812CE46976}" type="pres">
      <dgm:prSet presAssocID="{7F619CF9-3287-4E3E-8DEB-53CFF1B31430}" presName="firstChildTx" presStyleLbl="bgAccFollowNode1" presStyleIdx="3" presStyleCnt="7">
        <dgm:presLayoutVars>
          <dgm:bulletEnabled val="1"/>
        </dgm:presLayoutVars>
      </dgm:prSet>
      <dgm:spPr/>
    </dgm:pt>
    <dgm:pt modelId="{0F4DB0DD-B58D-4FAE-A8D1-28F3D2BAFECE}" type="pres">
      <dgm:prSet presAssocID="{ACE18774-727F-4A78-A19E-BE9BA878A8F4}" presName="comp" presStyleCnt="0"/>
      <dgm:spPr/>
    </dgm:pt>
    <dgm:pt modelId="{5AF456F3-94C0-4818-97A5-445284ED6D70}" type="pres">
      <dgm:prSet presAssocID="{ACE18774-727F-4A78-A19E-BE9BA878A8F4}" presName="child" presStyleLbl="bgAccFollowNode1" presStyleIdx="4" presStyleCnt="7"/>
      <dgm:spPr/>
    </dgm:pt>
    <dgm:pt modelId="{B4149886-7D7F-485D-B584-360E34241BAA}" type="pres">
      <dgm:prSet presAssocID="{ACE18774-727F-4A78-A19E-BE9BA878A8F4}" presName="childTx" presStyleLbl="bgAccFollowNode1" presStyleIdx="4" presStyleCnt="7">
        <dgm:presLayoutVars>
          <dgm:bulletEnabled val="1"/>
        </dgm:presLayoutVars>
      </dgm:prSet>
      <dgm:spPr/>
    </dgm:pt>
    <dgm:pt modelId="{D0B2D81A-CC4F-418E-ABD9-07332AC7CF78}" type="pres">
      <dgm:prSet presAssocID="{7F619CF9-3287-4E3E-8DEB-53CFF1B31430}" presName="negSpace" presStyleCnt="0"/>
      <dgm:spPr/>
    </dgm:pt>
    <dgm:pt modelId="{E0C51E13-740B-4AB3-967E-9229DC588B8F}" type="pres">
      <dgm:prSet presAssocID="{7F619CF9-3287-4E3E-8DEB-53CFF1B31430}" presName="circle" presStyleLbl="node1" presStyleIdx="1" presStyleCnt="3"/>
      <dgm:spPr/>
    </dgm:pt>
    <dgm:pt modelId="{2710CA23-3CA5-473A-A6A6-B8D18A9911D5}" type="pres">
      <dgm:prSet presAssocID="{58D1A572-4842-4DB5-82F8-0EA5ABFB9E97}" presName="transSpace" presStyleCnt="0"/>
      <dgm:spPr/>
    </dgm:pt>
    <dgm:pt modelId="{7450D1C9-31E7-46F8-9629-C6D5549EF2A0}" type="pres">
      <dgm:prSet presAssocID="{D51BB19F-36C4-4BA5-8359-4600B84A5CA9}" presName="posSpace" presStyleCnt="0"/>
      <dgm:spPr/>
    </dgm:pt>
    <dgm:pt modelId="{D954D374-8C89-4899-B4C0-243BC30FD870}" type="pres">
      <dgm:prSet presAssocID="{D51BB19F-36C4-4BA5-8359-4600B84A5CA9}" presName="vertFlow" presStyleCnt="0"/>
      <dgm:spPr/>
    </dgm:pt>
    <dgm:pt modelId="{757581AE-C67D-46CC-94FA-2187F742B78B}" type="pres">
      <dgm:prSet presAssocID="{D51BB19F-36C4-4BA5-8359-4600B84A5CA9}" presName="topSpace" presStyleCnt="0"/>
      <dgm:spPr/>
    </dgm:pt>
    <dgm:pt modelId="{09517A3A-CCFB-46B2-9951-42AA8114645B}" type="pres">
      <dgm:prSet presAssocID="{D51BB19F-36C4-4BA5-8359-4600B84A5CA9}" presName="firstComp" presStyleCnt="0"/>
      <dgm:spPr/>
    </dgm:pt>
    <dgm:pt modelId="{4EB538F2-3AB4-40F8-9945-4AB700F56147}" type="pres">
      <dgm:prSet presAssocID="{D51BB19F-36C4-4BA5-8359-4600B84A5CA9}" presName="firstChild" presStyleLbl="bgAccFollowNode1" presStyleIdx="5" presStyleCnt="7"/>
      <dgm:spPr/>
    </dgm:pt>
    <dgm:pt modelId="{8BB6F20B-6F33-4D17-A929-EE920967166D}" type="pres">
      <dgm:prSet presAssocID="{D51BB19F-36C4-4BA5-8359-4600B84A5CA9}" presName="firstChildTx" presStyleLbl="bgAccFollowNode1" presStyleIdx="5" presStyleCnt="7">
        <dgm:presLayoutVars>
          <dgm:bulletEnabled val="1"/>
        </dgm:presLayoutVars>
      </dgm:prSet>
      <dgm:spPr/>
    </dgm:pt>
    <dgm:pt modelId="{F9371765-17B4-48D5-9BF4-B7C7D6A6834F}" type="pres">
      <dgm:prSet presAssocID="{0FD0A8A4-3387-4117-BA92-6B2097FBE9ED}" presName="comp" presStyleCnt="0"/>
      <dgm:spPr/>
    </dgm:pt>
    <dgm:pt modelId="{62CEDD8D-D25E-4BA7-9D94-A77240AEA148}" type="pres">
      <dgm:prSet presAssocID="{0FD0A8A4-3387-4117-BA92-6B2097FBE9ED}" presName="child" presStyleLbl="bgAccFollowNode1" presStyleIdx="6" presStyleCnt="7"/>
      <dgm:spPr/>
    </dgm:pt>
    <dgm:pt modelId="{4AE014B9-80CF-4300-84A8-2A5C7C2136CD}" type="pres">
      <dgm:prSet presAssocID="{0FD0A8A4-3387-4117-BA92-6B2097FBE9ED}" presName="childTx" presStyleLbl="bgAccFollowNode1" presStyleIdx="6" presStyleCnt="7">
        <dgm:presLayoutVars>
          <dgm:bulletEnabled val="1"/>
        </dgm:presLayoutVars>
      </dgm:prSet>
      <dgm:spPr/>
    </dgm:pt>
    <dgm:pt modelId="{AE51E5C3-A0DF-4CB2-ABE8-E9864E013279}" type="pres">
      <dgm:prSet presAssocID="{D51BB19F-36C4-4BA5-8359-4600B84A5CA9}" presName="negSpace" presStyleCnt="0"/>
      <dgm:spPr/>
    </dgm:pt>
    <dgm:pt modelId="{0F29D741-C7F9-4462-9341-0401F2F609BF}" type="pres">
      <dgm:prSet presAssocID="{D51BB19F-36C4-4BA5-8359-4600B84A5CA9}" presName="circle" presStyleLbl="node1" presStyleIdx="2" presStyleCnt="3"/>
      <dgm:spPr/>
    </dgm:pt>
  </dgm:ptLst>
  <dgm:cxnLst>
    <dgm:cxn modelId="{0CF4AB0B-EE62-4D1D-9AC3-91C552D3AFC7}" srcId="{BD8D91C4-FA06-448D-939E-3D13013AFF14}" destId="{7F619CF9-3287-4E3E-8DEB-53CFF1B31430}" srcOrd="1" destOrd="0" parTransId="{A84185A8-2E9F-46FA-895F-9BDFE28768F9}" sibTransId="{58D1A572-4842-4DB5-82F8-0EA5ABFB9E97}"/>
    <dgm:cxn modelId="{BE333A19-1619-4E2F-98C2-31E32F430E5D}" type="presOf" srcId="{ACE18774-727F-4A78-A19E-BE9BA878A8F4}" destId="{B4149886-7D7F-485D-B584-360E34241BAA}" srcOrd="1" destOrd="0" presId="urn:microsoft.com/office/officeart/2005/8/layout/hList9"/>
    <dgm:cxn modelId="{4ED8D72B-CEDD-4D1A-8A17-F8D7A170E352}" srcId="{7F619CF9-3287-4E3E-8DEB-53CFF1B31430}" destId="{ACE18774-727F-4A78-A19E-BE9BA878A8F4}" srcOrd="1" destOrd="0" parTransId="{EC5A3A24-F283-4494-89F4-850B9E09A042}" sibTransId="{F464F454-71E7-4E6D-BCF0-EA734E81753C}"/>
    <dgm:cxn modelId="{77F1A82E-6869-470B-9B8B-8A7AF352FA61}" type="presOf" srcId="{1C292CE4-2939-45B0-861E-1A1008E9A3CB}" destId="{B8055DE7-D5AA-4E1C-B3CF-36812CE46976}" srcOrd="1" destOrd="0" presId="urn:microsoft.com/office/officeart/2005/8/layout/hList9"/>
    <dgm:cxn modelId="{7B602338-B98B-4C76-BE10-3CEA59D0E6FB}" type="presOf" srcId="{0FD0A8A4-3387-4117-BA92-6B2097FBE9ED}" destId="{62CEDD8D-D25E-4BA7-9D94-A77240AEA148}" srcOrd="0" destOrd="0" presId="urn:microsoft.com/office/officeart/2005/8/layout/hList9"/>
    <dgm:cxn modelId="{39C89C3C-D302-4FA0-B617-9BE4B5F63868}" type="presOf" srcId="{ED3FB836-AEFA-4201-81B0-F728E7F65AC7}" destId="{4EB538F2-3AB4-40F8-9945-4AB700F56147}" srcOrd="0" destOrd="0" presId="urn:microsoft.com/office/officeart/2005/8/layout/hList9"/>
    <dgm:cxn modelId="{F4CCB844-A2D9-40BF-AAF0-C21E5244DD4E}" type="presOf" srcId="{2CC4D947-F19C-4E67-B31A-FD035FE97F36}" destId="{7684BE5B-3C71-418A-B3E6-1B42342B4EB8}" srcOrd="0" destOrd="0" presId="urn:microsoft.com/office/officeart/2005/8/layout/hList9"/>
    <dgm:cxn modelId="{24B10A49-802A-4BAA-B7F8-FEF923A94FC0}" srcId="{2CC4D947-F19C-4E67-B31A-FD035FE97F36}" destId="{86C17854-3F0B-430C-86F5-314F53E721C6}" srcOrd="1" destOrd="0" parTransId="{A3C3A3FC-D8EA-45F5-A676-2B7A19BAD324}" sibTransId="{1F4C9FA8-35DF-4808-AACF-E648B87B9E40}"/>
    <dgm:cxn modelId="{5C7D066D-24FE-4857-B670-C1546CC2ED59}" type="presOf" srcId="{0FD0A8A4-3387-4117-BA92-6B2097FBE9ED}" destId="{4AE014B9-80CF-4300-84A8-2A5C7C2136CD}" srcOrd="1" destOrd="0" presId="urn:microsoft.com/office/officeart/2005/8/layout/hList9"/>
    <dgm:cxn modelId="{7F868470-5D8E-4E09-A195-DB62C3C55BA5}" type="presOf" srcId="{ED3FB836-AEFA-4201-81B0-F728E7F65AC7}" destId="{8BB6F20B-6F33-4D17-A929-EE920967166D}" srcOrd="1" destOrd="0" presId="urn:microsoft.com/office/officeart/2005/8/layout/hList9"/>
    <dgm:cxn modelId="{0450A050-99EA-4263-B77C-A799ADF3F2DB}" type="presOf" srcId="{86C17854-3F0B-430C-86F5-314F53E721C6}" destId="{FB3F9355-2E16-44A1-ACAF-1F0B268B1921}" srcOrd="0" destOrd="0" presId="urn:microsoft.com/office/officeart/2005/8/layout/hList9"/>
    <dgm:cxn modelId="{3D3F5751-A223-40D6-A083-5AE40BE5A82D}" srcId="{BD8D91C4-FA06-448D-939E-3D13013AFF14}" destId="{D51BB19F-36C4-4BA5-8359-4600B84A5CA9}" srcOrd="2" destOrd="0" parTransId="{D42E8BFB-C58D-4BB4-AD68-6EC3E27995D5}" sibTransId="{90A07D54-BB94-4CED-91A4-1910B868FDFE}"/>
    <dgm:cxn modelId="{3649D757-2F4B-4612-BA9C-6B63B6FB3DE1}" type="presOf" srcId="{D51BB19F-36C4-4BA5-8359-4600B84A5CA9}" destId="{0F29D741-C7F9-4462-9341-0401F2F609BF}" srcOrd="0" destOrd="0" presId="urn:microsoft.com/office/officeart/2005/8/layout/hList9"/>
    <dgm:cxn modelId="{F79DE97C-22DB-46BA-BC8F-62B8FB619ADB}" type="presOf" srcId="{1F3FC1FC-6F8C-4F4C-95DC-C2A3335B8D34}" destId="{24AEB5D5-191F-4CCD-8E05-AA7FBA35FF9C}" srcOrd="0" destOrd="0" presId="urn:microsoft.com/office/officeart/2005/8/layout/hList9"/>
    <dgm:cxn modelId="{63495E85-E8B9-4B17-9B8C-1221BD891214}" type="presOf" srcId="{7A4DA60D-2D4A-466E-9D0F-A420A413C5B0}" destId="{18D464B0-0B40-463B-ABA5-8A16BC0D6DE8}" srcOrd="0" destOrd="0" presId="urn:microsoft.com/office/officeart/2005/8/layout/hList9"/>
    <dgm:cxn modelId="{C56AD589-7778-4560-BCB7-F3C132A00AA5}" type="presOf" srcId="{7A4DA60D-2D4A-466E-9D0F-A420A413C5B0}" destId="{0C07521A-8189-46DD-9C24-933B1247F669}" srcOrd="1" destOrd="0" presId="urn:microsoft.com/office/officeart/2005/8/layout/hList9"/>
    <dgm:cxn modelId="{040D0CA0-9AEB-4558-BB6C-058334E9E3F2}" srcId="{2CC4D947-F19C-4E67-B31A-FD035FE97F36}" destId="{7A4DA60D-2D4A-466E-9D0F-A420A413C5B0}" srcOrd="0" destOrd="0" parTransId="{61DD54D3-0182-4B8E-B91B-0CF0FD22FE4F}" sibTransId="{5D9A7C88-1F5E-44F3-9913-E75547408B07}"/>
    <dgm:cxn modelId="{A8A139AB-754A-4798-8182-CDF5083477D8}" srcId="{2CC4D947-F19C-4E67-B31A-FD035FE97F36}" destId="{1F3FC1FC-6F8C-4F4C-95DC-C2A3335B8D34}" srcOrd="2" destOrd="0" parTransId="{48238B65-5B86-478B-A75E-A257E7B73036}" sibTransId="{0DD3859E-DC72-42AB-BFDB-B1C0D06395D1}"/>
    <dgm:cxn modelId="{E8459BAB-1FE4-4A4F-AA64-7342634A1553}" type="presOf" srcId="{86C17854-3F0B-430C-86F5-314F53E721C6}" destId="{FA27B112-D6A1-4DB3-A1F7-DAEA445FFE32}" srcOrd="1" destOrd="0" presId="urn:microsoft.com/office/officeart/2005/8/layout/hList9"/>
    <dgm:cxn modelId="{EC1D3DB3-F8EF-4B42-88DB-559A47066EFC}" type="presOf" srcId="{1C292CE4-2939-45B0-861E-1A1008E9A3CB}" destId="{AAD62219-3D3F-477E-A778-7C33B0E08EAF}" srcOrd="0" destOrd="0" presId="urn:microsoft.com/office/officeart/2005/8/layout/hList9"/>
    <dgm:cxn modelId="{1DBD85CB-450B-4350-B9C8-2AD3C26E7205}" srcId="{D51BB19F-36C4-4BA5-8359-4600B84A5CA9}" destId="{0FD0A8A4-3387-4117-BA92-6B2097FBE9ED}" srcOrd="1" destOrd="0" parTransId="{64176963-A7DF-42D4-B45F-30BBD048E1D6}" sibTransId="{262B65F8-674D-4545-BF3E-55F248918962}"/>
    <dgm:cxn modelId="{E8A75EDF-9988-44F3-8B6A-FECD889CB1A5}" type="presOf" srcId="{7F619CF9-3287-4E3E-8DEB-53CFF1B31430}" destId="{E0C51E13-740B-4AB3-967E-9229DC588B8F}" srcOrd="0" destOrd="0" presId="urn:microsoft.com/office/officeart/2005/8/layout/hList9"/>
    <dgm:cxn modelId="{CA5992E3-659F-47B3-B0D2-0A74E961F8AC}" srcId="{7F619CF9-3287-4E3E-8DEB-53CFF1B31430}" destId="{1C292CE4-2939-45B0-861E-1A1008E9A3CB}" srcOrd="0" destOrd="0" parTransId="{8C2DB4FD-87A1-4D03-97B4-2CC0D58A7A96}" sibTransId="{EDA7F952-5341-49A8-A76C-E419E69F6245}"/>
    <dgm:cxn modelId="{A5C3FCE7-18CB-4E04-8FAE-BC401495BFDC}" srcId="{BD8D91C4-FA06-448D-939E-3D13013AFF14}" destId="{2CC4D947-F19C-4E67-B31A-FD035FE97F36}" srcOrd="0" destOrd="0" parTransId="{74ACFA6A-C72F-422F-BCBA-51BBF6E7FBAD}" sibTransId="{731888CA-35F4-4156-81D8-61A477D12324}"/>
    <dgm:cxn modelId="{900FD0EB-E58D-481C-84D9-BCDF56A897AC}" type="presOf" srcId="{1F3FC1FC-6F8C-4F4C-95DC-C2A3335B8D34}" destId="{D00CFCD9-82C9-44C7-AC17-2EDCFD43447F}" srcOrd="1" destOrd="0" presId="urn:microsoft.com/office/officeart/2005/8/layout/hList9"/>
    <dgm:cxn modelId="{6AB8FEEC-0B13-4EFD-B6C1-CF4A22A2BC2A}" srcId="{D51BB19F-36C4-4BA5-8359-4600B84A5CA9}" destId="{ED3FB836-AEFA-4201-81B0-F728E7F65AC7}" srcOrd="0" destOrd="0" parTransId="{0D544883-F45E-4A2C-B583-F3A578FC9819}" sibTransId="{D9A5F5D5-895D-413D-AF31-39A3FD45D992}"/>
    <dgm:cxn modelId="{B84823F1-05F6-4F97-873B-B797AD885678}" type="presOf" srcId="{BD8D91C4-FA06-448D-939E-3D13013AFF14}" destId="{D453E3A0-12C4-49DD-9237-40DEBB856989}" srcOrd="0" destOrd="0" presId="urn:microsoft.com/office/officeart/2005/8/layout/hList9"/>
    <dgm:cxn modelId="{28B05AFB-EA1F-4E8E-AE2C-37D3D3308B9E}" type="presOf" srcId="{ACE18774-727F-4A78-A19E-BE9BA878A8F4}" destId="{5AF456F3-94C0-4818-97A5-445284ED6D70}" srcOrd="0" destOrd="0" presId="urn:microsoft.com/office/officeart/2005/8/layout/hList9"/>
    <dgm:cxn modelId="{A4A55B8F-153C-4A05-94D4-20BB1DECFBBE}" type="presParOf" srcId="{D453E3A0-12C4-49DD-9237-40DEBB856989}" destId="{99B633D8-80F6-4DD3-A843-C7B08A209238}" srcOrd="0" destOrd="0" presId="urn:microsoft.com/office/officeart/2005/8/layout/hList9"/>
    <dgm:cxn modelId="{CA225274-50F6-4324-832F-DA04AB5E988F}" type="presParOf" srcId="{D453E3A0-12C4-49DD-9237-40DEBB856989}" destId="{4C0C4C49-DCCF-4D12-AC3C-41D625A07ABB}" srcOrd="1" destOrd="0" presId="urn:microsoft.com/office/officeart/2005/8/layout/hList9"/>
    <dgm:cxn modelId="{0567152D-50E6-48A8-B595-DEF0A698BA31}" type="presParOf" srcId="{4C0C4C49-DCCF-4D12-AC3C-41D625A07ABB}" destId="{FC593162-A723-41A7-B483-58528D1C79DD}" srcOrd="0" destOrd="0" presId="urn:microsoft.com/office/officeart/2005/8/layout/hList9"/>
    <dgm:cxn modelId="{B1519069-FB6C-48BE-9084-61660418FB09}" type="presParOf" srcId="{4C0C4C49-DCCF-4D12-AC3C-41D625A07ABB}" destId="{199C6871-82C2-4A19-85AF-596F9920A677}" srcOrd="1" destOrd="0" presId="urn:microsoft.com/office/officeart/2005/8/layout/hList9"/>
    <dgm:cxn modelId="{BB2E4FAF-93F4-4B69-8572-F9847BA03358}" type="presParOf" srcId="{199C6871-82C2-4A19-85AF-596F9920A677}" destId="{18D464B0-0B40-463B-ABA5-8A16BC0D6DE8}" srcOrd="0" destOrd="0" presId="urn:microsoft.com/office/officeart/2005/8/layout/hList9"/>
    <dgm:cxn modelId="{2C281E5E-88B0-480F-B504-B94BD4D26049}" type="presParOf" srcId="{199C6871-82C2-4A19-85AF-596F9920A677}" destId="{0C07521A-8189-46DD-9C24-933B1247F669}" srcOrd="1" destOrd="0" presId="urn:microsoft.com/office/officeart/2005/8/layout/hList9"/>
    <dgm:cxn modelId="{97FBDFB4-E115-4B92-9E3B-1BC656DC4CF6}" type="presParOf" srcId="{4C0C4C49-DCCF-4D12-AC3C-41D625A07ABB}" destId="{EA26A01C-1A9C-4A78-93B8-A329F9D7FFEB}" srcOrd="2" destOrd="0" presId="urn:microsoft.com/office/officeart/2005/8/layout/hList9"/>
    <dgm:cxn modelId="{ACC1C579-F19B-47EC-9235-8C10EB415A66}" type="presParOf" srcId="{EA26A01C-1A9C-4A78-93B8-A329F9D7FFEB}" destId="{FB3F9355-2E16-44A1-ACAF-1F0B268B1921}" srcOrd="0" destOrd="0" presId="urn:microsoft.com/office/officeart/2005/8/layout/hList9"/>
    <dgm:cxn modelId="{E0B8EEF1-DF12-4194-AEF8-261664983522}" type="presParOf" srcId="{EA26A01C-1A9C-4A78-93B8-A329F9D7FFEB}" destId="{FA27B112-D6A1-4DB3-A1F7-DAEA445FFE32}" srcOrd="1" destOrd="0" presId="urn:microsoft.com/office/officeart/2005/8/layout/hList9"/>
    <dgm:cxn modelId="{FE09CE75-156B-4C6B-B9E9-5FA9A3611050}" type="presParOf" srcId="{4C0C4C49-DCCF-4D12-AC3C-41D625A07ABB}" destId="{120ECBB9-E5C3-40C5-B5F8-B8E32F3E8B4E}" srcOrd="3" destOrd="0" presId="urn:microsoft.com/office/officeart/2005/8/layout/hList9"/>
    <dgm:cxn modelId="{091ADAD4-249F-41F6-B259-4A697D6D0642}" type="presParOf" srcId="{120ECBB9-E5C3-40C5-B5F8-B8E32F3E8B4E}" destId="{24AEB5D5-191F-4CCD-8E05-AA7FBA35FF9C}" srcOrd="0" destOrd="0" presId="urn:microsoft.com/office/officeart/2005/8/layout/hList9"/>
    <dgm:cxn modelId="{059FB63A-0B1A-4D8C-9E82-3E3A096B9074}" type="presParOf" srcId="{120ECBB9-E5C3-40C5-B5F8-B8E32F3E8B4E}" destId="{D00CFCD9-82C9-44C7-AC17-2EDCFD43447F}" srcOrd="1" destOrd="0" presId="urn:microsoft.com/office/officeart/2005/8/layout/hList9"/>
    <dgm:cxn modelId="{B3807EA7-5D00-4EEE-9D6D-843ED917B448}" type="presParOf" srcId="{D453E3A0-12C4-49DD-9237-40DEBB856989}" destId="{9C596093-080F-4534-A11C-60261E754083}" srcOrd="2" destOrd="0" presId="urn:microsoft.com/office/officeart/2005/8/layout/hList9"/>
    <dgm:cxn modelId="{747D852C-4348-44BB-8D9E-2B9C1CD3F469}" type="presParOf" srcId="{D453E3A0-12C4-49DD-9237-40DEBB856989}" destId="{7684BE5B-3C71-418A-B3E6-1B42342B4EB8}" srcOrd="3" destOrd="0" presId="urn:microsoft.com/office/officeart/2005/8/layout/hList9"/>
    <dgm:cxn modelId="{3AE0330C-FE95-4BB2-82FF-7E10A64B12C3}" type="presParOf" srcId="{D453E3A0-12C4-49DD-9237-40DEBB856989}" destId="{9DF81EA7-E40D-4BB0-B3AF-CA91E1290D5F}" srcOrd="4" destOrd="0" presId="urn:microsoft.com/office/officeart/2005/8/layout/hList9"/>
    <dgm:cxn modelId="{177090E6-231F-4309-84EF-C4F0E25E0EC4}" type="presParOf" srcId="{D453E3A0-12C4-49DD-9237-40DEBB856989}" destId="{C125EE27-5434-4938-999A-50710FCBAE4F}" srcOrd="5" destOrd="0" presId="urn:microsoft.com/office/officeart/2005/8/layout/hList9"/>
    <dgm:cxn modelId="{00A29A97-E71D-4D6C-A6A0-F9BF877F1D13}" type="presParOf" srcId="{D453E3A0-12C4-49DD-9237-40DEBB856989}" destId="{EF650D77-A5DF-447F-B050-997E8D69C5CD}" srcOrd="6" destOrd="0" presId="urn:microsoft.com/office/officeart/2005/8/layout/hList9"/>
    <dgm:cxn modelId="{3F6D0D3B-393A-4E58-AB61-E0EABBC74F5F}" type="presParOf" srcId="{EF650D77-A5DF-447F-B050-997E8D69C5CD}" destId="{4D28E309-875C-41FF-94DF-16A9432F1B86}" srcOrd="0" destOrd="0" presId="urn:microsoft.com/office/officeart/2005/8/layout/hList9"/>
    <dgm:cxn modelId="{4FB7A9D9-3EC4-4A34-B783-586686A62B17}" type="presParOf" srcId="{EF650D77-A5DF-447F-B050-997E8D69C5CD}" destId="{88E46FB4-CC5B-4207-914B-5DCE02030996}" srcOrd="1" destOrd="0" presId="urn:microsoft.com/office/officeart/2005/8/layout/hList9"/>
    <dgm:cxn modelId="{C6C6A2EC-638C-444A-BF22-36285FAC3572}" type="presParOf" srcId="{88E46FB4-CC5B-4207-914B-5DCE02030996}" destId="{AAD62219-3D3F-477E-A778-7C33B0E08EAF}" srcOrd="0" destOrd="0" presId="urn:microsoft.com/office/officeart/2005/8/layout/hList9"/>
    <dgm:cxn modelId="{039EB36E-881F-48C8-BC13-DDEF9E8FA7A4}" type="presParOf" srcId="{88E46FB4-CC5B-4207-914B-5DCE02030996}" destId="{B8055DE7-D5AA-4E1C-B3CF-36812CE46976}" srcOrd="1" destOrd="0" presId="urn:microsoft.com/office/officeart/2005/8/layout/hList9"/>
    <dgm:cxn modelId="{888EB682-EEDF-4ABF-BB2F-8EC52C0BAB29}" type="presParOf" srcId="{EF650D77-A5DF-447F-B050-997E8D69C5CD}" destId="{0F4DB0DD-B58D-4FAE-A8D1-28F3D2BAFECE}" srcOrd="2" destOrd="0" presId="urn:microsoft.com/office/officeart/2005/8/layout/hList9"/>
    <dgm:cxn modelId="{5C3041A9-6AE1-4E2D-A818-A491632FCE8F}" type="presParOf" srcId="{0F4DB0DD-B58D-4FAE-A8D1-28F3D2BAFECE}" destId="{5AF456F3-94C0-4818-97A5-445284ED6D70}" srcOrd="0" destOrd="0" presId="urn:microsoft.com/office/officeart/2005/8/layout/hList9"/>
    <dgm:cxn modelId="{3386C768-DBC4-445D-A4DB-327076AAF83D}" type="presParOf" srcId="{0F4DB0DD-B58D-4FAE-A8D1-28F3D2BAFECE}" destId="{B4149886-7D7F-485D-B584-360E34241BAA}" srcOrd="1" destOrd="0" presId="urn:microsoft.com/office/officeart/2005/8/layout/hList9"/>
    <dgm:cxn modelId="{F07BF089-C13A-4530-99F7-04031444A49F}" type="presParOf" srcId="{D453E3A0-12C4-49DD-9237-40DEBB856989}" destId="{D0B2D81A-CC4F-418E-ABD9-07332AC7CF78}" srcOrd="7" destOrd="0" presId="urn:microsoft.com/office/officeart/2005/8/layout/hList9"/>
    <dgm:cxn modelId="{CE8EAC9A-F344-4920-9901-A83406AD777A}" type="presParOf" srcId="{D453E3A0-12C4-49DD-9237-40DEBB856989}" destId="{E0C51E13-740B-4AB3-967E-9229DC588B8F}" srcOrd="8" destOrd="0" presId="urn:microsoft.com/office/officeart/2005/8/layout/hList9"/>
    <dgm:cxn modelId="{54888E10-60A0-41D6-8CFD-C8B237C6D406}" type="presParOf" srcId="{D453E3A0-12C4-49DD-9237-40DEBB856989}" destId="{2710CA23-3CA5-473A-A6A6-B8D18A9911D5}" srcOrd="9" destOrd="0" presId="urn:microsoft.com/office/officeart/2005/8/layout/hList9"/>
    <dgm:cxn modelId="{7A5F9BBD-E765-48DD-967F-8C21A221F731}" type="presParOf" srcId="{D453E3A0-12C4-49DD-9237-40DEBB856989}" destId="{7450D1C9-31E7-46F8-9629-C6D5549EF2A0}" srcOrd="10" destOrd="0" presId="urn:microsoft.com/office/officeart/2005/8/layout/hList9"/>
    <dgm:cxn modelId="{ED6B836C-467D-44EB-8685-03135C1EB4E5}" type="presParOf" srcId="{D453E3A0-12C4-49DD-9237-40DEBB856989}" destId="{D954D374-8C89-4899-B4C0-243BC30FD870}" srcOrd="11" destOrd="0" presId="urn:microsoft.com/office/officeart/2005/8/layout/hList9"/>
    <dgm:cxn modelId="{FD1E914F-4915-4D51-BF85-E82960F2A195}" type="presParOf" srcId="{D954D374-8C89-4899-B4C0-243BC30FD870}" destId="{757581AE-C67D-46CC-94FA-2187F742B78B}" srcOrd="0" destOrd="0" presId="urn:microsoft.com/office/officeart/2005/8/layout/hList9"/>
    <dgm:cxn modelId="{A99DF580-80AF-4E23-BB3B-63B03B4EDF85}" type="presParOf" srcId="{D954D374-8C89-4899-B4C0-243BC30FD870}" destId="{09517A3A-CCFB-46B2-9951-42AA8114645B}" srcOrd="1" destOrd="0" presId="urn:microsoft.com/office/officeart/2005/8/layout/hList9"/>
    <dgm:cxn modelId="{CBCE09DB-18FE-4AF7-BF5D-023F5213A49F}" type="presParOf" srcId="{09517A3A-CCFB-46B2-9951-42AA8114645B}" destId="{4EB538F2-3AB4-40F8-9945-4AB700F56147}" srcOrd="0" destOrd="0" presId="urn:microsoft.com/office/officeart/2005/8/layout/hList9"/>
    <dgm:cxn modelId="{AFDCAD26-1B32-4BED-BA4E-A23229C9291D}" type="presParOf" srcId="{09517A3A-CCFB-46B2-9951-42AA8114645B}" destId="{8BB6F20B-6F33-4D17-A929-EE920967166D}" srcOrd="1" destOrd="0" presId="urn:microsoft.com/office/officeart/2005/8/layout/hList9"/>
    <dgm:cxn modelId="{29FB0F7A-779C-4BCF-90A4-49041D16A89F}" type="presParOf" srcId="{D954D374-8C89-4899-B4C0-243BC30FD870}" destId="{F9371765-17B4-48D5-9BF4-B7C7D6A6834F}" srcOrd="2" destOrd="0" presId="urn:microsoft.com/office/officeart/2005/8/layout/hList9"/>
    <dgm:cxn modelId="{5C6DFDA0-FBAD-40E2-B644-11619CFF0EC2}" type="presParOf" srcId="{F9371765-17B4-48D5-9BF4-B7C7D6A6834F}" destId="{62CEDD8D-D25E-4BA7-9D94-A77240AEA148}" srcOrd="0" destOrd="0" presId="urn:microsoft.com/office/officeart/2005/8/layout/hList9"/>
    <dgm:cxn modelId="{FE6DF54F-39AD-499B-A314-79A82D675BB6}" type="presParOf" srcId="{F9371765-17B4-48D5-9BF4-B7C7D6A6834F}" destId="{4AE014B9-80CF-4300-84A8-2A5C7C2136CD}" srcOrd="1" destOrd="0" presId="urn:microsoft.com/office/officeart/2005/8/layout/hList9"/>
    <dgm:cxn modelId="{FAF43632-DDEA-4655-BBD2-DE4C5E16E74F}" type="presParOf" srcId="{D453E3A0-12C4-49DD-9237-40DEBB856989}" destId="{AE51E5C3-A0DF-4CB2-ABE8-E9864E013279}" srcOrd="12" destOrd="0" presId="urn:microsoft.com/office/officeart/2005/8/layout/hList9"/>
    <dgm:cxn modelId="{761D1761-11B7-40C3-AAA1-782038517BB5}" type="presParOf" srcId="{D453E3A0-12C4-49DD-9237-40DEBB856989}" destId="{0F29D741-C7F9-4462-9341-0401F2F609BF}"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02A5E-A660-4F74-BFDA-69AAA088B8D5}" type="doc">
      <dgm:prSet loTypeId="urn:microsoft.com/office/officeart/2005/8/layout/equation1" loCatId="relationship" qsTypeId="urn:microsoft.com/office/officeart/2005/8/quickstyle/simple4" qsCatId="simple" csTypeId="urn:microsoft.com/office/officeart/2005/8/colors/colorful1" csCatId="colorful" phldr="1"/>
      <dgm:spPr/>
      <dgm:t>
        <a:bodyPr/>
        <a:lstStyle/>
        <a:p>
          <a:endParaRPr lang="zh-CN" altLang="en-US"/>
        </a:p>
      </dgm:t>
    </dgm:pt>
    <dgm:pt modelId="{0AAA2778-4065-4BFB-B113-51931787DAFF}">
      <dgm:prSet phldrT="[文本]" phldr="0"/>
      <dgm:spPr/>
      <dgm:t>
        <a:bodyPr/>
        <a:lstStyle/>
        <a:p>
          <a:pPr algn="l" rtl="0">
            <a:lnSpc>
              <a:spcPct val="120000"/>
            </a:lnSpc>
          </a:pPr>
          <a:r>
            <a:rPr lang="en-US"/>
            <a:t>Social media contents </a:t>
          </a:r>
          <a:endParaRPr lang="en-US" altLang="zh-CN"/>
        </a:p>
      </dgm:t>
    </dgm:pt>
    <dgm:pt modelId="{B055EF16-343B-499B-8ED0-68FC17F4DF74}" type="parTrans" cxnId="{B6B07DC7-943A-49BB-B9CB-C1F937314A21}">
      <dgm:prSet/>
      <dgm:spPr/>
      <dgm:t>
        <a:bodyPr/>
        <a:lstStyle/>
        <a:p>
          <a:endParaRPr lang="zh-CN" altLang="en-US"/>
        </a:p>
      </dgm:t>
    </dgm:pt>
    <dgm:pt modelId="{7D68A9FC-BDA3-479A-A6A9-9EBAC29869E6}" type="sibTrans" cxnId="{B6B07DC7-943A-49BB-B9CB-C1F937314A21}">
      <dgm:prSet/>
      <dgm:spPr/>
      <dgm:t>
        <a:bodyPr/>
        <a:lstStyle/>
        <a:p>
          <a:endParaRPr lang="zh-CN" altLang="en-US"/>
        </a:p>
      </dgm:t>
    </dgm:pt>
    <dgm:pt modelId="{BA4453B4-6066-4E4F-8307-729EB2B08CE9}">
      <dgm:prSet phldr="0"/>
      <dgm:spPr/>
      <dgm:t>
        <a:bodyPr/>
        <a:lstStyle/>
        <a:p>
          <a:pPr algn="l">
            <a:lnSpc>
              <a:spcPct val="120000"/>
            </a:lnSpc>
          </a:pPr>
          <a:r>
            <a:rPr lang="en-US"/>
            <a:t>Provide timely and specific information </a:t>
          </a:r>
          <a:endParaRPr lang="en-US" altLang="zh-CN"/>
        </a:p>
      </dgm:t>
    </dgm:pt>
    <dgm:pt modelId="{03893C0E-4654-46F6-A9B5-A0C425803EDE}" type="parTrans" cxnId="{ABED51D6-755C-4BE6-BF8A-681C637A1EBE}">
      <dgm:prSet/>
      <dgm:spPr/>
    </dgm:pt>
    <dgm:pt modelId="{F0547CBF-C48B-4D82-9C3F-41EF7C23EE04}" type="sibTrans" cxnId="{ABED51D6-755C-4BE6-BF8A-681C637A1EBE}">
      <dgm:prSet/>
      <dgm:spPr/>
      <dgm:t>
        <a:bodyPr/>
        <a:lstStyle/>
        <a:p>
          <a:endParaRPr lang="zh-CN" altLang="en-US"/>
        </a:p>
      </dgm:t>
    </dgm:pt>
    <dgm:pt modelId="{8AA8E6AF-88FC-4960-9740-A19858E6BEF0}">
      <dgm:prSet phldr="0"/>
      <dgm:spPr/>
      <dgm:t>
        <a:bodyPr/>
        <a:lstStyle/>
        <a:p>
          <a:pPr algn="l">
            <a:lnSpc>
              <a:spcPct val="120000"/>
            </a:lnSpc>
          </a:pPr>
          <a:r>
            <a:rPr lang="en-US">
              <a:latin typeface="Microsoft YaHei"/>
            </a:rPr>
            <a:t>Assist</a:t>
          </a:r>
          <a:r>
            <a:rPr lang="en-US"/>
            <a:t> locate </a:t>
          </a:r>
          <a:r>
            <a:rPr lang="en-US">
              <a:latin typeface="Microsoft YaHei"/>
            </a:rPr>
            <a:t>people</a:t>
          </a:r>
          <a:r>
            <a:rPr lang="en-US"/>
            <a:t> need help</a:t>
          </a:r>
        </a:p>
      </dgm:t>
    </dgm:pt>
    <dgm:pt modelId="{A6174108-4F1F-46C1-BCC3-EEFA3390C6C7}" type="parTrans" cxnId="{2963EECC-75EC-41D3-8940-AC4CB6872BFC}">
      <dgm:prSet/>
      <dgm:spPr/>
    </dgm:pt>
    <dgm:pt modelId="{69EB3D47-4B77-480E-BFC3-5287EA719D56}" type="sibTrans" cxnId="{2963EECC-75EC-41D3-8940-AC4CB6872BFC}">
      <dgm:prSet/>
      <dgm:spPr/>
      <dgm:t>
        <a:bodyPr/>
        <a:lstStyle/>
        <a:p>
          <a:endParaRPr lang="zh-CN" altLang="en-US"/>
        </a:p>
      </dgm:t>
    </dgm:pt>
    <dgm:pt modelId="{6F100B4C-479E-4A77-A2A0-43EB0A95A6BF}" type="pres">
      <dgm:prSet presAssocID="{10802A5E-A660-4F74-BFDA-69AAA088B8D5}" presName="linearFlow" presStyleCnt="0">
        <dgm:presLayoutVars>
          <dgm:dir/>
          <dgm:resizeHandles val="exact"/>
        </dgm:presLayoutVars>
      </dgm:prSet>
      <dgm:spPr/>
    </dgm:pt>
    <dgm:pt modelId="{4C47A4BF-E330-479A-9027-E951493974A1}" type="pres">
      <dgm:prSet presAssocID="{BA4453B4-6066-4E4F-8307-729EB2B08CE9}" presName="node" presStyleLbl="node1" presStyleIdx="0" presStyleCnt="3">
        <dgm:presLayoutVars>
          <dgm:bulletEnabled val="1"/>
        </dgm:presLayoutVars>
      </dgm:prSet>
      <dgm:spPr/>
    </dgm:pt>
    <dgm:pt modelId="{633D527E-F7C3-47C6-A798-5BA1410C0DA2}" type="pres">
      <dgm:prSet presAssocID="{F0547CBF-C48B-4D82-9C3F-41EF7C23EE04}" presName="spacerL" presStyleCnt="0"/>
      <dgm:spPr/>
    </dgm:pt>
    <dgm:pt modelId="{5F43CCEB-D8D4-4B03-9097-D5D0A9E6CE8E}" type="pres">
      <dgm:prSet presAssocID="{F0547CBF-C48B-4D82-9C3F-41EF7C23EE04}" presName="sibTrans" presStyleLbl="sibTrans2D1" presStyleIdx="0" presStyleCnt="2"/>
      <dgm:spPr/>
    </dgm:pt>
    <dgm:pt modelId="{B9AA8D90-5B44-45B3-9B3F-A165854F5CC4}" type="pres">
      <dgm:prSet presAssocID="{F0547CBF-C48B-4D82-9C3F-41EF7C23EE04}" presName="spacerR" presStyleCnt="0"/>
      <dgm:spPr/>
    </dgm:pt>
    <dgm:pt modelId="{85B20D5F-71A3-4319-91F9-78D990E87BEF}" type="pres">
      <dgm:prSet presAssocID="{8AA8E6AF-88FC-4960-9740-A19858E6BEF0}" presName="node" presStyleLbl="node1" presStyleIdx="1" presStyleCnt="3">
        <dgm:presLayoutVars>
          <dgm:bulletEnabled val="1"/>
        </dgm:presLayoutVars>
      </dgm:prSet>
      <dgm:spPr/>
    </dgm:pt>
    <dgm:pt modelId="{DCE8CF4C-D496-4F67-A24F-6D316572610F}" type="pres">
      <dgm:prSet presAssocID="{69EB3D47-4B77-480E-BFC3-5287EA719D56}" presName="spacerL" presStyleCnt="0"/>
      <dgm:spPr/>
    </dgm:pt>
    <dgm:pt modelId="{8274467F-1C2D-4AF2-8544-78F334F2948A}" type="pres">
      <dgm:prSet presAssocID="{69EB3D47-4B77-480E-BFC3-5287EA719D56}" presName="sibTrans" presStyleLbl="sibTrans2D1" presStyleIdx="1" presStyleCnt="2"/>
      <dgm:spPr/>
    </dgm:pt>
    <dgm:pt modelId="{B8724F8D-2A18-4F21-8DC4-4DEEA6A211D9}" type="pres">
      <dgm:prSet presAssocID="{69EB3D47-4B77-480E-BFC3-5287EA719D56}" presName="spacerR" presStyleCnt="0"/>
      <dgm:spPr/>
    </dgm:pt>
    <dgm:pt modelId="{2CBF0B2A-4C84-41C8-B4FC-2F22B050E4BF}" type="pres">
      <dgm:prSet presAssocID="{0AAA2778-4065-4BFB-B113-51931787DAFF}" presName="node" presStyleLbl="node1" presStyleIdx="2" presStyleCnt="3">
        <dgm:presLayoutVars>
          <dgm:bulletEnabled val="1"/>
        </dgm:presLayoutVars>
      </dgm:prSet>
      <dgm:spPr/>
    </dgm:pt>
  </dgm:ptLst>
  <dgm:cxnLst>
    <dgm:cxn modelId="{DD2D162A-E8FB-49B0-9707-B89B3859AC7C}" type="presOf" srcId="{69EB3D47-4B77-480E-BFC3-5287EA719D56}" destId="{8274467F-1C2D-4AF2-8544-78F334F2948A}" srcOrd="0" destOrd="0" presId="urn:microsoft.com/office/officeart/2005/8/layout/equation1"/>
    <dgm:cxn modelId="{ADB6CC3F-ABEA-46B4-B5CB-4CCC3B5AD824}" type="presOf" srcId="{0AAA2778-4065-4BFB-B113-51931787DAFF}" destId="{2CBF0B2A-4C84-41C8-B4FC-2F22B050E4BF}" srcOrd="0" destOrd="0" presId="urn:microsoft.com/office/officeart/2005/8/layout/equation1"/>
    <dgm:cxn modelId="{8FA1AE62-122C-46DA-B6D8-0DBD608791FF}" type="presOf" srcId="{8AA8E6AF-88FC-4960-9740-A19858E6BEF0}" destId="{85B20D5F-71A3-4319-91F9-78D990E87BEF}" srcOrd="0" destOrd="0" presId="urn:microsoft.com/office/officeart/2005/8/layout/equation1"/>
    <dgm:cxn modelId="{60253E44-EE6B-4683-BB98-5E17E3E38DC8}" type="presOf" srcId="{F0547CBF-C48B-4D82-9C3F-41EF7C23EE04}" destId="{5F43CCEB-D8D4-4B03-9097-D5D0A9E6CE8E}" srcOrd="0" destOrd="0" presId="urn:microsoft.com/office/officeart/2005/8/layout/equation1"/>
    <dgm:cxn modelId="{3C72717E-7FB3-4905-BA5E-16B98C67D2A0}" type="presOf" srcId="{BA4453B4-6066-4E4F-8307-729EB2B08CE9}" destId="{4C47A4BF-E330-479A-9027-E951493974A1}" srcOrd="0" destOrd="0" presId="urn:microsoft.com/office/officeart/2005/8/layout/equation1"/>
    <dgm:cxn modelId="{C1296691-F66E-438A-BA13-F232565FC812}" type="presOf" srcId="{10802A5E-A660-4F74-BFDA-69AAA088B8D5}" destId="{6F100B4C-479E-4A77-A2A0-43EB0A95A6BF}" srcOrd="0" destOrd="0" presId="urn:microsoft.com/office/officeart/2005/8/layout/equation1"/>
    <dgm:cxn modelId="{B6B07DC7-943A-49BB-B9CB-C1F937314A21}" srcId="{10802A5E-A660-4F74-BFDA-69AAA088B8D5}" destId="{0AAA2778-4065-4BFB-B113-51931787DAFF}" srcOrd="2" destOrd="0" parTransId="{B055EF16-343B-499B-8ED0-68FC17F4DF74}" sibTransId="{7D68A9FC-BDA3-479A-A6A9-9EBAC29869E6}"/>
    <dgm:cxn modelId="{2963EECC-75EC-41D3-8940-AC4CB6872BFC}" srcId="{10802A5E-A660-4F74-BFDA-69AAA088B8D5}" destId="{8AA8E6AF-88FC-4960-9740-A19858E6BEF0}" srcOrd="1" destOrd="0" parTransId="{A6174108-4F1F-46C1-BCC3-EEFA3390C6C7}" sibTransId="{69EB3D47-4B77-480E-BFC3-5287EA719D56}"/>
    <dgm:cxn modelId="{ABED51D6-755C-4BE6-BF8A-681C637A1EBE}" srcId="{10802A5E-A660-4F74-BFDA-69AAA088B8D5}" destId="{BA4453B4-6066-4E4F-8307-729EB2B08CE9}" srcOrd="0" destOrd="0" parTransId="{03893C0E-4654-46F6-A9B5-A0C425803EDE}" sibTransId="{F0547CBF-C48B-4D82-9C3F-41EF7C23EE04}"/>
    <dgm:cxn modelId="{11C7A8A7-0890-432E-A544-B7BEBD72314D}" type="presParOf" srcId="{6F100B4C-479E-4A77-A2A0-43EB0A95A6BF}" destId="{4C47A4BF-E330-479A-9027-E951493974A1}" srcOrd="0" destOrd="0" presId="urn:microsoft.com/office/officeart/2005/8/layout/equation1"/>
    <dgm:cxn modelId="{38D6BAB7-6E09-4B7A-8D8E-861939CBC089}" type="presParOf" srcId="{6F100B4C-479E-4A77-A2A0-43EB0A95A6BF}" destId="{633D527E-F7C3-47C6-A798-5BA1410C0DA2}" srcOrd="1" destOrd="0" presId="urn:microsoft.com/office/officeart/2005/8/layout/equation1"/>
    <dgm:cxn modelId="{34B46B62-A3C4-416F-B980-7019482E5462}" type="presParOf" srcId="{6F100B4C-479E-4A77-A2A0-43EB0A95A6BF}" destId="{5F43CCEB-D8D4-4B03-9097-D5D0A9E6CE8E}" srcOrd="2" destOrd="0" presId="urn:microsoft.com/office/officeart/2005/8/layout/equation1"/>
    <dgm:cxn modelId="{FE904D1C-5D99-401E-8EA1-AB431D93F7E3}" type="presParOf" srcId="{6F100B4C-479E-4A77-A2A0-43EB0A95A6BF}" destId="{B9AA8D90-5B44-45B3-9B3F-A165854F5CC4}" srcOrd="3" destOrd="0" presId="urn:microsoft.com/office/officeart/2005/8/layout/equation1"/>
    <dgm:cxn modelId="{90318864-83DD-47B0-9026-F217FFA2E688}" type="presParOf" srcId="{6F100B4C-479E-4A77-A2A0-43EB0A95A6BF}" destId="{85B20D5F-71A3-4319-91F9-78D990E87BEF}" srcOrd="4" destOrd="0" presId="urn:microsoft.com/office/officeart/2005/8/layout/equation1"/>
    <dgm:cxn modelId="{72E22872-9C9C-4115-83A0-9DE01BB6C8F2}" type="presParOf" srcId="{6F100B4C-479E-4A77-A2A0-43EB0A95A6BF}" destId="{DCE8CF4C-D496-4F67-A24F-6D316572610F}" srcOrd="5" destOrd="0" presId="urn:microsoft.com/office/officeart/2005/8/layout/equation1"/>
    <dgm:cxn modelId="{46935E5A-41B7-460D-B922-C2E26AC87359}" type="presParOf" srcId="{6F100B4C-479E-4A77-A2A0-43EB0A95A6BF}" destId="{8274467F-1C2D-4AF2-8544-78F334F2948A}" srcOrd="6" destOrd="0" presId="urn:microsoft.com/office/officeart/2005/8/layout/equation1"/>
    <dgm:cxn modelId="{095E6B1B-4657-4BE4-BDA8-F11B5C406E4D}" type="presParOf" srcId="{6F100B4C-479E-4A77-A2A0-43EB0A95A6BF}" destId="{B8724F8D-2A18-4F21-8DC4-4DEEA6A211D9}" srcOrd="7" destOrd="0" presId="urn:microsoft.com/office/officeart/2005/8/layout/equation1"/>
    <dgm:cxn modelId="{9426D076-0CDD-4E4C-9EA9-76D99A4F7D51}" type="presParOf" srcId="{6F100B4C-479E-4A77-A2A0-43EB0A95A6BF}" destId="{2CBF0B2A-4C84-41C8-B4FC-2F22B050E4BF}"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CCBA1C-C033-4833-8E53-6BABF6E0C0EC}" type="doc">
      <dgm:prSet loTypeId="urn:microsoft.com/office/officeart/2018/5/layout/IconLeafLabelList" loCatId="icon" qsTypeId="urn:microsoft.com/office/officeart/2005/8/quickstyle/3d2" qsCatId="3D" csTypeId="urn:microsoft.com/office/officeart/2018/5/colors/Iconchunking_neutralicon_colorful1" csCatId="colorful" phldr="1"/>
      <dgm:spPr/>
      <dgm:t>
        <a:bodyPr/>
        <a:lstStyle/>
        <a:p>
          <a:endParaRPr lang="en-US"/>
        </a:p>
      </dgm:t>
    </dgm:pt>
    <dgm:pt modelId="{FF32D72E-EF81-4A2A-9F72-0AEB2A83D17C}">
      <dgm:prSet/>
      <dgm:spPr/>
      <dgm:t>
        <a:bodyPr/>
        <a:lstStyle/>
        <a:p>
          <a:pPr>
            <a:lnSpc>
              <a:spcPct val="100000"/>
            </a:lnSpc>
            <a:defRPr cap="all"/>
          </a:pPr>
          <a:r>
            <a:rPr lang="en-US"/>
            <a:t>How</a:t>
          </a:r>
          <a:r>
            <a:rPr lang="zh-CN"/>
            <a:t> </a:t>
          </a:r>
          <a:r>
            <a:rPr lang="en-US">
              <a:latin typeface="Microsoft YaHei"/>
            </a:rPr>
            <a:t>does</a:t>
          </a:r>
          <a:r>
            <a:rPr lang="zh-CN"/>
            <a:t> </a:t>
          </a:r>
          <a:r>
            <a:rPr lang="en-US"/>
            <a:t>the</a:t>
          </a:r>
          <a:r>
            <a:rPr lang="zh-CN"/>
            <a:t> </a:t>
          </a:r>
          <a:r>
            <a:rPr lang="en-US"/>
            <a:t>model</a:t>
          </a:r>
          <a:r>
            <a:rPr lang="zh-CN"/>
            <a:t> </a:t>
          </a:r>
          <a:r>
            <a:rPr lang="en-US"/>
            <a:t>work?</a:t>
          </a:r>
        </a:p>
      </dgm:t>
    </dgm:pt>
    <dgm:pt modelId="{2F624A8A-677D-4C25-A674-E2D58F9280A8}" type="parTrans" cxnId="{3954E95C-8809-403F-AE7F-5C650F56BA65}">
      <dgm:prSet/>
      <dgm:spPr/>
      <dgm:t>
        <a:bodyPr/>
        <a:lstStyle/>
        <a:p>
          <a:endParaRPr lang="en-US"/>
        </a:p>
      </dgm:t>
    </dgm:pt>
    <dgm:pt modelId="{B6096F58-860A-4229-B5B7-0340BCFFCA20}" type="sibTrans" cxnId="{3954E95C-8809-403F-AE7F-5C650F56BA65}">
      <dgm:prSet/>
      <dgm:spPr/>
      <dgm:t>
        <a:bodyPr/>
        <a:lstStyle/>
        <a:p>
          <a:endParaRPr lang="en-US"/>
        </a:p>
      </dgm:t>
    </dgm:pt>
    <dgm:pt modelId="{916855D3-44CF-4A3A-AAF6-BDD3F6BA1B1E}">
      <dgm:prSet/>
      <dgm:spPr/>
      <dgm:t>
        <a:bodyPr/>
        <a:lstStyle/>
        <a:p>
          <a:pPr>
            <a:lnSpc>
              <a:spcPct val="100000"/>
            </a:lnSpc>
            <a:defRPr cap="all"/>
          </a:pPr>
          <a:r>
            <a:rPr lang="zh-CN"/>
            <a:t>How can the model work for social media posts?</a:t>
          </a:r>
          <a:endParaRPr lang="en-US"/>
        </a:p>
      </dgm:t>
    </dgm:pt>
    <dgm:pt modelId="{B21F946E-97B5-49C5-B812-7C25CAF4E01B}" type="parTrans" cxnId="{230B90FA-D444-48F8-88E2-CD2DB57C9677}">
      <dgm:prSet/>
      <dgm:spPr/>
      <dgm:t>
        <a:bodyPr/>
        <a:lstStyle/>
        <a:p>
          <a:endParaRPr lang="en-US"/>
        </a:p>
      </dgm:t>
    </dgm:pt>
    <dgm:pt modelId="{3DF83FB6-9CE9-4BBE-8A63-E985C1376E62}" type="sibTrans" cxnId="{230B90FA-D444-48F8-88E2-CD2DB57C9677}">
      <dgm:prSet/>
      <dgm:spPr/>
      <dgm:t>
        <a:bodyPr/>
        <a:lstStyle/>
        <a:p>
          <a:endParaRPr lang="en-US"/>
        </a:p>
      </dgm:t>
    </dgm:pt>
    <dgm:pt modelId="{02D0CAD7-2468-4CCA-8FD1-F4F00925C6F4}" type="pres">
      <dgm:prSet presAssocID="{7ACCBA1C-C033-4833-8E53-6BABF6E0C0EC}" presName="root" presStyleCnt="0">
        <dgm:presLayoutVars>
          <dgm:dir/>
          <dgm:resizeHandles val="exact"/>
        </dgm:presLayoutVars>
      </dgm:prSet>
      <dgm:spPr/>
    </dgm:pt>
    <dgm:pt modelId="{1439304B-F9CC-42FB-B6CF-34DBB34A90B4}" type="pres">
      <dgm:prSet presAssocID="{FF32D72E-EF81-4A2A-9F72-0AEB2A83D17C}" presName="compNode" presStyleCnt="0"/>
      <dgm:spPr/>
    </dgm:pt>
    <dgm:pt modelId="{A3CA28B4-762B-40E3-805D-99F59869B5F6}" type="pres">
      <dgm:prSet presAssocID="{FF32D72E-EF81-4A2A-9F72-0AEB2A83D17C}" presName="iconBgRect" presStyleLbl="bgShp" presStyleIdx="0" presStyleCnt="2"/>
      <dgm:spPr>
        <a:prstGeom prst="round2DiagRect">
          <a:avLst>
            <a:gd name="adj1" fmla="val 29727"/>
            <a:gd name="adj2" fmla="val 0"/>
          </a:avLst>
        </a:prstGeom>
      </dgm:spPr>
    </dgm:pt>
    <dgm:pt modelId="{CCE86740-02E3-4512-8BA5-EF10EDA04EB6}" type="pres">
      <dgm:prSet presAssocID="{FF32D72E-EF81-4A2A-9F72-0AEB2A83D1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齿轮"/>
        </a:ext>
      </dgm:extLst>
    </dgm:pt>
    <dgm:pt modelId="{D2CE0027-2A1F-477B-884D-81FEE2B5F3C3}" type="pres">
      <dgm:prSet presAssocID="{FF32D72E-EF81-4A2A-9F72-0AEB2A83D17C}" presName="spaceRect" presStyleCnt="0"/>
      <dgm:spPr/>
    </dgm:pt>
    <dgm:pt modelId="{11DB0153-3900-4FA6-A644-9DF458764385}" type="pres">
      <dgm:prSet presAssocID="{FF32D72E-EF81-4A2A-9F72-0AEB2A83D17C}" presName="textRect" presStyleLbl="revTx" presStyleIdx="0" presStyleCnt="2">
        <dgm:presLayoutVars>
          <dgm:chMax val="1"/>
          <dgm:chPref val="1"/>
        </dgm:presLayoutVars>
      </dgm:prSet>
      <dgm:spPr/>
    </dgm:pt>
    <dgm:pt modelId="{4EFB0242-5784-4FC8-B33A-A573B875B5E9}" type="pres">
      <dgm:prSet presAssocID="{B6096F58-860A-4229-B5B7-0340BCFFCA20}" presName="sibTrans" presStyleCnt="0"/>
      <dgm:spPr/>
    </dgm:pt>
    <dgm:pt modelId="{8C97E96E-F21A-4B03-97DA-1F5C1F9EA478}" type="pres">
      <dgm:prSet presAssocID="{916855D3-44CF-4A3A-AAF6-BDD3F6BA1B1E}" presName="compNode" presStyleCnt="0"/>
      <dgm:spPr/>
    </dgm:pt>
    <dgm:pt modelId="{C0850EEA-951D-4B68-A52C-CB9F1683611B}" type="pres">
      <dgm:prSet presAssocID="{916855D3-44CF-4A3A-AAF6-BDD3F6BA1B1E}" presName="iconBgRect" presStyleLbl="bgShp" presStyleIdx="1" presStyleCnt="2"/>
      <dgm:spPr>
        <a:prstGeom prst="round2DiagRect">
          <a:avLst>
            <a:gd name="adj1" fmla="val 29727"/>
            <a:gd name="adj2" fmla="val 0"/>
          </a:avLst>
        </a:prstGeom>
      </dgm:spPr>
    </dgm:pt>
    <dgm:pt modelId="{12AA5E51-B762-4E72-B4DB-B68AD11253BF}" type="pres">
      <dgm:prSet presAssocID="{916855D3-44CF-4A3A-AAF6-BDD3F6BA1B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聊天"/>
        </a:ext>
      </dgm:extLst>
    </dgm:pt>
    <dgm:pt modelId="{021F084B-B0A8-4CFB-A080-06247273078D}" type="pres">
      <dgm:prSet presAssocID="{916855D3-44CF-4A3A-AAF6-BDD3F6BA1B1E}" presName="spaceRect" presStyleCnt="0"/>
      <dgm:spPr/>
    </dgm:pt>
    <dgm:pt modelId="{194DA5F4-C8FB-491A-91EC-215488335A11}" type="pres">
      <dgm:prSet presAssocID="{916855D3-44CF-4A3A-AAF6-BDD3F6BA1B1E}" presName="textRect" presStyleLbl="revTx" presStyleIdx="1" presStyleCnt="2">
        <dgm:presLayoutVars>
          <dgm:chMax val="1"/>
          <dgm:chPref val="1"/>
        </dgm:presLayoutVars>
      </dgm:prSet>
      <dgm:spPr/>
    </dgm:pt>
  </dgm:ptLst>
  <dgm:cxnLst>
    <dgm:cxn modelId="{9B59DD24-EA14-47B6-863C-A3C375DFDB4E}" type="presOf" srcId="{FF32D72E-EF81-4A2A-9F72-0AEB2A83D17C}" destId="{11DB0153-3900-4FA6-A644-9DF458764385}" srcOrd="0" destOrd="0" presId="urn:microsoft.com/office/officeart/2018/5/layout/IconLeafLabelList"/>
    <dgm:cxn modelId="{4537A029-8B10-4047-A1EC-191F2C0CE3AE}" type="presOf" srcId="{7ACCBA1C-C033-4833-8E53-6BABF6E0C0EC}" destId="{02D0CAD7-2468-4CCA-8FD1-F4F00925C6F4}" srcOrd="0" destOrd="0" presId="urn:microsoft.com/office/officeart/2018/5/layout/IconLeafLabelList"/>
    <dgm:cxn modelId="{3954E95C-8809-403F-AE7F-5C650F56BA65}" srcId="{7ACCBA1C-C033-4833-8E53-6BABF6E0C0EC}" destId="{FF32D72E-EF81-4A2A-9F72-0AEB2A83D17C}" srcOrd="0" destOrd="0" parTransId="{2F624A8A-677D-4C25-A674-E2D58F9280A8}" sibTransId="{B6096F58-860A-4229-B5B7-0340BCFFCA20}"/>
    <dgm:cxn modelId="{4F35B154-625F-4899-ADE1-B4A100A81CA6}" type="presOf" srcId="{916855D3-44CF-4A3A-AAF6-BDD3F6BA1B1E}" destId="{194DA5F4-C8FB-491A-91EC-215488335A11}" srcOrd="0" destOrd="0" presId="urn:microsoft.com/office/officeart/2018/5/layout/IconLeafLabelList"/>
    <dgm:cxn modelId="{230B90FA-D444-48F8-88E2-CD2DB57C9677}" srcId="{7ACCBA1C-C033-4833-8E53-6BABF6E0C0EC}" destId="{916855D3-44CF-4A3A-AAF6-BDD3F6BA1B1E}" srcOrd="1" destOrd="0" parTransId="{B21F946E-97B5-49C5-B812-7C25CAF4E01B}" sibTransId="{3DF83FB6-9CE9-4BBE-8A63-E985C1376E62}"/>
    <dgm:cxn modelId="{45447AFA-A0CA-495E-BF9D-9A9989B6C874}" type="presParOf" srcId="{02D0CAD7-2468-4CCA-8FD1-F4F00925C6F4}" destId="{1439304B-F9CC-42FB-B6CF-34DBB34A90B4}" srcOrd="0" destOrd="0" presId="urn:microsoft.com/office/officeart/2018/5/layout/IconLeafLabelList"/>
    <dgm:cxn modelId="{0C0938FD-9E5C-4C9E-9B04-034DB86A5FE9}" type="presParOf" srcId="{1439304B-F9CC-42FB-B6CF-34DBB34A90B4}" destId="{A3CA28B4-762B-40E3-805D-99F59869B5F6}" srcOrd="0" destOrd="0" presId="urn:microsoft.com/office/officeart/2018/5/layout/IconLeafLabelList"/>
    <dgm:cxn modelId="{41F293C6-11EA-43AA-827E-3F76B1284408}" type="presParOf" srcId="{1439304B-F9CC-42FB-B6CF-34DBB34A90B4}" destId="{CCE86740-02E3-4512-8BA5-EF10EDA04EB6}" srcOrd="1" destOrd="0" presId="urn:microsoft.com/office/officeart/2018/5/layout/IconLeafLabelList"/>
    <dgm:cxn modelId="{91453D4E-ADD2-46C7-8918-FAE1BE29F771}" type="presParOf" srcId="{1439304B-F9CC-42FB-B6CF-34DBB34A90B4}" destId="{D2CE0027-2A1F-477B-884D-81FEE2B5F3C3}" srcOrd="2" destOrd="0" presId="urn:microsoft.com/office/officeart/2018/5/layout/IconLeafLabelList"/>
    <dgm:cxn modelId="{2B4FB1E2-D5B6-4BD0-86D5-3A97AE201A29}" type="presParOf" srcId="{1439304B-F9CC-42FB-B6CF-34DBB34A90B4}" destId="{11DB0153-3900-4FA6-A644-9DF458764385}" srcOrd="3" destOrd="0" presId="urn:microsoft.com/office/officeart/2018/5/layout/IconLeafLabelList"/>
    <dgm:cxn modelId="{C39B98F7-A3B6-4C25-963A-58A8B68101EC}" type="presParOf" srcId="{02D0CAD7-2468-4CCA-8FD1-F4F00925C6F4}" destId="{4EFB0242-5784-4FC8-B33A-A573B875B5E9}" srcOrd="1" destOrd="0" presId="urn:microsoft.com/office/officeart/2018/5/layout/IconLeafLabelList"/>
    <dgm:cxn modelId="{7A990741-2A74-4D43-A34E-B27FA4CAA471}" type="presParOf" srcId="{02D0CAD7-2468-4CCA-8FD1-F4F00925C6F4}" destId="{8C97E96E-F21A-4B03-97DA-1F5C1F9EA478}" srcOrd="2" destOrd="0" presId="urn:microsoft.com/office/officeart/2018/5/layout/IconLeafLabelList"/>
    <dgm:cxn modelId="{529CC358-0971-49F7-A4C4-CD2DF4B64CB1}" type="presParOf" srcId="{8C97E96E-F21A-4B03-97DA-1F5C1F9EA478}" destId="{C0850EEA-951D-4B68-A52C-CB9F1683611B}" srcOrd="0" destOrd="0" presId="urn:microsoft.com/office/officeart/2018/5/layout/IconLeafLabelList"/>
    <dgm:cxn modelId="{34AAE78C-15BC-496D-A2AF-F0AF4B91D802}" type="presParOf" srcId="{8C97E96E-F21A-4B03-97DA-1F5C1F9EA478}" destId="{12AA5E51-B762-4E72-B4DB-B68AD11253BF}" srcOrd="1" destOrd="0" presId="urn:microsoft.com/office/officeart/2018/5/layout/IconLeafLabelList"/>
    <dgm:cxn modelId="{9FCF3248-5C0B-4761-8079-A6C573963689}" type="presParOf" srcId="{8C97E96E-F21A-4B03-97DA-1F5C1F9EA478}" destId="{021F084B-B0A8-4CFB-A080-06247273078D}" srcOrd="2" destOrd="0" presId="urn:microsoft.com/office/officeart/2018/5/layout/IconLeafLabelList"/>
    <dgm:cxn modelId="{68539108-C00E-48AE-B3FB-CDB98FC547BD}" type="presParOf" srcId="{8C97E96E-F21A-4B03-97DA-1F5C1F9EA478}" destId="{194DA5F4-C8FB-491A-91EC-215488335A1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A86B6B-3C67-4E43-944F-828BFCD5E38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7627B45-078E-438C-8B5A-67BEB36317D3}">
      <dgm:prSet/>
      <dgm:spPr/>
      <dgm:t>
        <a:bodyPr/>
        <a:lstStyle/>
        <a:p>
          <a:r>
            <a:rPr lang="en-US"/>
            <a:t>Personal experience</a:t>
          </a:r>
        </a:p>
      </dgm:t>
    </dgm:pt>
    <dgm:pt modelId="{1720D574-19F4-46DD-BBEA-9FF2C6CCA4AF}" type="parTrans" cxnId="{93C2452E-8D00-41DC-A5B9-F9494152F6A4}">
      <dgm:prSet/>
      <dgm:spPr/>
      <dgm:t>
        <a:bodyPr/>
        <a:lstStyle/>
        <a:p>
          <a:endParaRPr lang="en-US"/>
        </a:p>
      </dgm:t>
    </dgm:pt>
    <dgm:pt modelId="{DA57D7EF-1321-4E9B-8B8F-EC17DFDDFA10}" type="sibTrans" cxnId="{93C2452E-8D00-41DC-A5B9-F9494152F6A4}">
      <dgm:prSet/>
      <dgm:spPr/>
      <dgm:t>
        <a:bodyPr/>
        <a:lstStyle/>
        <a:p>
          <a:endParaRPr lang="en-US"/>
        </a:p>
      </dgm:t>
    </dgm:pt>
    <dgm:pt modelId="{E52616DE-9F07-4FBC-902D-6D65835A7015}">
      <dgm:prSet/>
      <dgm:spPr/>
      <dgm:t>
        <a:bodyPr/>
        <a:lstStyle/>
        <a:p>
          <a:r>
            <a:rPr lang="en-US"/>
            <a:t>Since 17 July 2021, Zhengzhou China</a:t>
          </a:r>
        </a:p>
      </dgm:t>
    </dgm:pt>
    <dgm:pt modelId="{8300331C-5B81-4740-8956-016BBF9E4F65}" type="parTrans" cxnId="{238DC8A5-0100-4BC9-BA10-B2E3CF525BA0}">
      <dgm:prSet/>
      <dgm:spPr/>
      <dgm:t>
        <a:bodyPr/>
        <a:lstStyle/>
        <a:p>
          <a:endParaRPr lang="en-US"/>
        </a:p>
      </dgm:t>
    </dgm:pt>
    <dgm:pt modelId="{9CC6EF0B-B48C-45C2-9606-42C1ABA889F4}" type="sibTrans" cxnId="{238DC8A5-0100-4BC9-BA10-B2E3CF525BA0}">
      <dgm:prSet/>
      <dgm:spPr/>
      <dgm:t>
        <a:bodyPr/>
        <a:lstStyle/>
        <a:p>
          <a:endParaRPr lang="en-US"/>
        </a:p>
      </dgm:t>
    </dgm:pt>
    <dgm:pt modelId="{8A37EEEA-83BE-4217-8F2E-6CAFBDDB1E84}">
      <dgm:prSet/>
      <dgm:spPr/>
      <dgm:t>
        <a:bodyPr/>
        <a:lstStyle/>
        <a:p>
          <a:r>
            <a:rPr lang="en-US"/>
            <a:t>Maximum rainfall of 201.9 millimetres (7.95 in) in an hour</a:t>
          </a:r>
        </a:p>
      </dgm:t>
    </dgm:pt>
    <dgm:pt modelId="{2592902F-0EA1-42B8-8618-9C8F7B7170D6}" type="parTrans" cxnId="{75E31A6B-78EB-4084-A2C8-E3AEBC75B7C4}">
      <dgm:prSet/>
      <dgm:spPr/>
      <dgm:t>
        <a:bodyPr/>
        <a:lstStyle/>
        <a:p>
          <a:endParaRPr lang="en-US"/>
        </a:p>
      </dgm:t>
    </dgm:pt>
    <dgm:pt modelId="{EF9852D0-108F-4E4A-B2F9-0462E5AE4E5A}" type="sibTrans" cxnId="{75E31A6B-78EB-4084-A2C8-E3AEBC75B7C4}">
      <dgm:prSet/>
      <dgm:spPr/>
      <dgm:t>
        <a:bodyPr/>
        <a:lstStyle/>
        <a:p>
          <a:endParaRPr lang="en-US"/>
        </a:p>
      </dgm:t>
    </dgm:pt>
    <dgm:pt modelId="{AB4822CD-D637-4E6D-A32C-BA40148A3F18}">
      <dgm:prSet/>
      <dgm:spPr/>
      <dgm:t>
        <a:bodyPr/>
        <a:lstStyle/>
        <a:p>
          <a:r>
            <a:rPr lang="en-US"/>
            <a:t>Water and power outages</a:t>
          </a:r>
        </a:p>
      </dgm:t>
    </dgm:pt>
    <dgm:pt modelId="{8E4C7842-BBC6-4C51-92F0-A1DB60E3A2E8}" type="parTrans" cxnId="{CF77C860-D397-464F-B154-D61C9A1A1538}">
      <dgm:prSet/>
      <dgm:spPr/>
      <dgm:t>
        <a:bodyPr/>
        <a:lstStyle/>
        <a:p>
          <a:endParaRPr lang="en-US"/>
        </a:p>
      </dgm:t>
    </dgm:pt>
    <dgm:pt modelId="{018F2800-B883-47FD-9D7C-31826AE4B25C}" type="sibTrans" cxnId="{CF77C860-D397-464F-B154-D61C9A1A1538}">
      <dgm:prSet/>
      <dgm:spPr/>
      <dgm:t>
        <a:bodyPr/>
        <a:lstStyle/>
        <a:p>
          <a:endParaRPr lang="en-US"/>
        </a:p>
      </dgm:t>
    </dgm:pt>
    <dgm:pt modelId="{C3087C22-B4A8-40C2-B7F1-B2F60F2A53F0}">
      <dgm:prSet/>
      <dgm:spPr/>
      <dgm:t>
        <a:bodyPr/>
        <a:lstStyle/>
        <a:p>
          <a:r>
            <a:rPr lang="en-US"/>
            <a:t>Busy helpline </a:t>
          </a:r>
        </a:p>
      </dgm:t>
    </dgm:pt>
    <dgm:pt modelId="{5155FAA3-62FB-4679-8B84-3C752A4D17D5}" type="parTrans" cxnId="{FDDFBBC0-8DD7-4AA8-92C4-EA2280C17F18}">
      <dgm:prSet/>
      <dgm:spPr/>
      <dgm:t>
        <a:bodyPr/>
        <a:lstStyle/>
        <a:p>
          <a:endParaRPr lang="en-US"/>
        </a:p>
      </dgm:t>
    </dgm:pt>
    <dgm:pt modelId="{5B6D706F-91FC-42E9-BFCE-7402B9BD965B}" type="sibTrans" cxnId="{FDDFBBC0-8DD7-4AA8-92C4-EA2280C17F18}">
      <dgm:prSet/>
      <dgm:spPr/>
      <dgm:t>
        <a:bodyPr/>
        <a:lstStyle/>
        <a:p>
          <a:endParaRPr lang="en-US"/>
        </a:p>
      </dgm:t>
    </dgm:pt>
    <dgm:pt modelId="{19775C18-A843-41ED-BAD2-CF6E6AEC167B}">
      <dgm:prSet/>
      <dgm:spPr/>
      <dgm:t>
        <a:bodyPr/>
        <a:lstStyle/>
        <a:p>
          <a:r>
            <a:rPr lang="en-US"/>
            <a:t>Thousands of help posts on Weibo</a:t>
          </a:r>
        </a:p>
      </dgm:t>
    </dgm:pt>
    <dgm:pt modelId="{694CE686-ADD7-4CD5-9F65-CA3FEF426E54}" type="parTrans" cxnId="{D0B82D58-F580-453F-B589-54FED54F779F}">
      <dgm:prSet/>
      <dgm:spPr/>
      <dgm:t>
        <a:bodyPr/>
        <a:lstStyle/>
        <a:p>
          <a:endParaRPr lang="en-US"/>
        </a:p>
      </dgm:t>
    </dgm:pt>
    <dgm:pt modelId="{2BE0E00B-FABD-490C-B326-BE678487D498}" type="sibTrans" cxnId="{D0B82D58-F580-453F-B589-54FED54F779F}">
      <dgm:prSet/>
      <dgm:spPr/>
      <dgm:t>
        <a:bodyPr/>
        <a:lstStyle/>
        <a:p>
          <a:endParaRPr lang="en-US"/>
        </a:p>
      </dgm:t>
    </dgm:pt>
    <dgm:pt modelId="{0EA23263-FE20-49D8-B84D-435E9A48872A}" type="pres">
      <dgm:prSet presAssocID="{8FA86B6B-3C67-4E43-944F-828BFCD5E388}" presName="linear" presStyleCnt="0">
        <dgm:presLayoutVars>
          <dgm:dir/>
          <dgm:animLvl val="lvl"/>
          <dgm:resizeHandles val="exact"/>
        </dgm:presLayoutVars>
      </dgm:prSet>
      <dgm:spPr/>
    </dgm:pt>
    <dgm:pt modelId="{3943212F-929E-4C5C-AA58-0783385FED2D}" type="pres">
      <dgm:prSet presAssocID="{17627B45-078E-438C-8B5A-67BEB36317D3}" presName="parentLin" presStyleCnt="0"/>
      <dgm:spPr/>
    </dgm:pt>
    <dgm:pt modelId="{555DC9A7-E033-4DFB-A235-64BDB4ED5C99}" type="pres">
      <dgm:prSet presAssocID="{17627B45-078E-438C-8B5A-67BEB36317D3}" presName="parentLeftMargin" presStyleLbl="node1" presStyleIdx="0" presStyleCnt="1"/>
      <dgm:spPr/>
    </dgm:pt>
    <dgm:pt modelId="{82A4F2B9-E0FD-49A9-A0C4-676AF2F72D5F}" type="pres">
      <dgm:prSet presAssocID="{17627B45-078E-438C-8B5A-67BEB36317D3}" presName="parentText" presStyleLbl="node1" presStyleIdx="0" presStyleCnt="1">
        <dgm:presLayoutVars>
          <dgm:chMax val="0"/>
          <dgm:bulletEnabled val="1"/>
        </dgm:presLayoutVars>
      </dgm:prSet>
      <dgm:spPr/>
    </dgm:pt>
    <dgm:pt modelId="{F2992B6A-691C-45A1-99D0-997050D08066}" type="pres">
      <dgm:prSet presAssocID="{17627B45-078E-438C-8B5A-67BEB36317D3}" presName="negativeSpace" presStyleCnt="0"/>
      <dgm:spPr/>
    </dgm:pt>
    <dgm:pt modelId="{67AD60B2-F2B7-45EE-9F21-20B5465EED17}" type="pres">
      <dgm:prSet presAssocID="{17627B45-078E-438C-8B5A-67BEB36317D3}" presName="childText" presStyleLbl="conFgAcc1" presStyleIdx="0" presStyleCnt="1">
        <dgm:presLayoutVars>
          <dgm:bulletEnabled val="1"/>
        </dgm:presLayoutVars>
      </dgm:prSet>
      <dgm:spPr/>
    </dgm:pt>
  </dgm:ptLst>
  <dgm:cxnLst>
    <dgm:cxn modelId="{A0072E02-6FF4-4C8C-BA57-A5F8BCC7F4F8}" type="presOf" srcId="{C3087C22-B4A8-40C2-B7F1-B2F60F2A53F0}" destId="{67AD60B2-F2B7-45EE-9F21-20B5465EED17}" srcOrd="0" destOrd="3" presId="urn:microsoft.com/office/officeart/2005/8/layout/list1"/>
    <dgm:cxn modelId="{66B1C80C-9DC9-41D8-922B-B35608D26548}" type="presOf" srcId="{E52616DE-9F07-4FBC-902D-6D65835A7015}" destId="{67AD60B2-F2B7-45EE-9F21-20B5465EED17}" srcOrd="0" destOrd="0" presId="urn:microsoft.com/office/officeart/2005/8/layout/list1"/>
    <dgm:cxn modelId="{8AC41B2C-5B71-4A73-8C2D-2CA21A633A27}" type="presOf" srcId="{17627B45-078E-438C-8B5A-67BEB36317D3}" destId="{555DC9A7-E033-4DFB-A235-64BDB4ED5C99}" srcOrd="0" destOrd="0" presId="urn:microsoft.com/office/officeart/2005/8/layout/list1"/>
    <dgm:cxn modelId="{93C2452E-8D00-41DC-A5B9-F9494152F6A4}" srcId="{8FA86B6B-3C67-4E43-944F-828BFCD5E388}" destId="{17627B45-078E-438C-8B5A-67BEB36317D3}" srcOrd="0" destOrd="0" parTransId="{1720D574-19F4-46DD-BBEA-9FF2C6CCA4AF}" sibTransId="{DA57D7EF-1321-4E9B-8B8F-EC17DFDDFA10}"/>
    <dgm:cxn modelId="{CF77C860-D397-464F-B154-D61C9A1A1538}" srcId="{17627B45-078E-438C-8B5A-67BEB36317D3}" destId="{AB4822CD-D637-4E6D-A32C-BA40148A3F18}" srcOrd="2" destOrd="0" parTransId="{8E4C7842-BBC6-4C51-92F0-A1DB60E3A2E8}" sibTransId="{018F2800-B883-47FD-9D7C-31826AE4B25C}"/>
    <dgm:cxn modelId="{94E59542-B343-472A-A509-F08E40C183ED}" type="presOf" srcId="{8FA86B6B-3C67-4E43-944F-828BFCD5E388}" destId="{0EA23263-FE20-49D8-B84D-435E9A48872A}" srcOrd="0" destOrd="0" presId="urn:microsoft.com/office/officeart/2005/8/layout/list1"/>
    <dgm:cxn modelId="{75E31A6B-78EB-4084-A2C8-E3AEBC75B7C4}" srcId="{17627B45-078E-438C-8B5A-67BEB36317D3}" destId="{8A37EEEA-83BE-4217-8F2E-6CAFBDDB1E84}" srcOrd="1" destOrd="0" parTransId="{2592902F-0EA1-42B8-8618-9C8F7B7170D6}" sibTransId="{EF9852D0-108F-4E4A-B2F9-0462E5AE4E5A}"/>
    <dgm:cxn modelId="{D0B82D58-F580-453F-B589-54FED54F779F}" srcId="{17627B45-078E-438C-8B5A-67BEB36317D3}" destId="{19775C18-A843-41ED-BAD2-CF6E6AEC167B}" srcOrd="4" destOrd="0" parTransId="{694CE686-ADD7-4CD5-9F65-CA3FEF426E54}" sibTransId="{2BE0E00B-FABD-490C-B326-BE678487D498}"/>
    <dgm:cxn modelId="{7547918D-61CD-4BCA-B007-47BCD187BBC6}" type="presOf" srcId="{19775C18-A843-41ED-BAD2-CF6E6AEC167B}" destId="{67AD60B2-F2B7-45EE-9F21-20B5465EED17}" srcOrd="0" destOrd="4" presId="urn:microsoft.com/office/officeart/2005/8/layout/list1"/>
    <dgm:cxn modelId="{63137A95-8CEF-47E7-8E65-68C617C20DBA}" type="presOf" srcId="{AB4822CD-D637-4E6D-A32C-BA40148A3F18}" destId="{67AD60B2-F2B7-45EE-9F21-20B5465EED17}" srcOrd="0" destOrd="2" presId="urn:microsoft.com/office/officeart/2005/8/layout/list1"/>
    <dgm:cxn modelId="{77232E9D-36D1-48AE-BDF9-AB8CEA56CCDC}" type="presOf" srcId="{8A37EEEA-83BE-4217-8F2E-6CAFBDDB1E84}" destId="{67AD60B2-F2B7-45EE-9F21-20B5465EED17}" srcOrd="0" destOrd="1" presId="urn:microsoft.com/office/officeart/2005/8/layout/list1"/>
    <dgm:cxn modelId="{238DC8A5-0100-4BC9-BA10-B2E3CF525BA0}" srcId="{17627B45-078E-438C-8B5A-67BEB36317D3}" destId="{E52616DE-9F07-4FBC-902D-6D65835A7015}" srcOrd="0" destOrd="0" parTransId="{8300331C-5B81-4740-8956-016BBF9E4F65}" sibTransId="{9CC6EF0B-B48C-45C2-9606-42C1ABA889F4}"/>
    <dgm:cxn modelId="{FDDFBBC0-8DD7-4AA8-92C4-EA2280C17F18}" srcId="{17627B45-078E-438C-8B5A-67BEB36317D3}" destId="{C3087C22-B4A8-40C2-B7F1-B2F60F2A53F0}" srcOrd="3" destOrd="0" parTransId="{5155FAA3-62FB-4679-8B84-3C752A4D17D5}" sibTransId="{5B6D706F-91FC-42E9-BFCE-7402B9BD965B}"/>
    <dgm:cxn modelId="{2D26B8D1-54A2-4DA5-89CA-829E6881384C}" type="presOf" srcId="{17627B45-078E-438C-8B5A-67BEB36317D3}" destId="{82A4F2B9-E0FD-49A9-A0C4-676AF2F72D5F}" srcOrd="1" destOrd="0" presId="urn:microsoft.com/office/officeart/2005/8/layout/list1"/>
    <dgm:cxn modelId="{80A0E8F6-73DF-4E54-8625-9D28FF630A1E}" type="presParOf" srcId="{0EA23263-FE20-49D8-B84D-435E9A48872A}" destId="{3943212F-929E-4C5C-AA58-0783385FED2D}" srcOrd="0" destOrd="0" presId="urn:microsoft.com/office/officeart/2005/8/layout/list1"/>
    <dgm:cxn modelId="{90280E61-8F60-4241-BBAF-D8EF8B829986}" type="presParOf" srcId="{3943212F-929E-4C5C-AA58-0783385FED2D}" destId="{555DC9A7-E033-4DFB-A235-64BDB4ED5C99}" srcOrd="0" destOrd="0" presId="urn:microsoft.com/office/officeart/2005/8/layout/list1"/>
    <dgm:cxn modelId="{9EFB4323-E819-4EA2-A02D-55ED4563DB85}" type="presParOf" srcId="{3943212F-929E-4C5C-AA58-0783385FED2D}" destId="{82A4F2B9-E0FD-49A9-A0C4-676AF2F72D5F}" srcOrd="1" destOrd="0" presId="urn:microsoft.com/office/officeart/2005/8/layout/list1"/>
    <dgm:cxn modelId="{C878C8DC-682D-495A-BDCE-C2FCFF552EE8}" type="presParOf" srcId="{0EA23263-FE20-49D8-B84D-435E9A48872A}" destId="{F2992B6A-691C-45A1-99D0-997050D08066}" srcOrd="1" destOrd="0" presId="urn:microsoft.com/office/officeart/2005/8/layout/list1"/>
    <dgm:cxn modelId="{F0415498-D45E-4EA6-AA7F-FCDCF553B5E5}" type="presParOf" srcId="{0EA23263-FE20-49D8-B84D-435E9A48872A}" destId="{67AD60B2-F2B7-45EE-9F21-20B5465EED1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CCBA1C-C033-4833-8E53-6BABF6E0C0EC}" type="doc">
      <dgm:prSet loTypeId="urn:microsoft.com/office/officeart/2016/7/layout/AccentHomeChevronProcess" loCatId="timeline" qsTypeId="urn:microsoft.com/office/officeart/2005/8/quickstyle/simple1" qsCatId="simple" csTypeId="urn:microsoft.com/office/officeart/2005/8/colors/accent0_3" csCatId="mainScheme" phldr="1"/>
      <dgm:spPr/>
      <dgm:t>
        <a:bodyPr/>
        <a:lstStyle/>
        <a:p>
          <a:endParaRPr lang="en-US"/>
        </a:p>
      </dgm:t>
    </dgm:pt>
    <dgm:pt modelId="{FF32D72E-EF81-4A2A-9F72-0AEB2A83D17C}">
      <dgm:prSet phldr="0"/>
      <dgm:spPr/>
      <dgm:t>
        <a:bodyPr/>
        <a:lstStyle/>
        <a:p>
          <a:pPr algn="l" rtl="0">
            <a:lnSpc>
              <a:spcPct val="120000"/>
            </a:lnSpc>
            <a:defRPr cap="all"/>
          </a:pPr>
          <a:r>
            <a:rPr lang="en-US">
              <a:latin typeface="Microsoft YaHei"/>
            </a:rPr>
            <a:t>Result </a:t>
          </a:r>
          <a:r>
            <a:rPr lang="en-US"/>
            <a:t>Organization</a:t>
          </a:r>
        </a:p>
      </dgm:t>
    </dgm:pt>
    <dgm:pt modelId="{2F624A8A-677D-4C25-A674-E2D58F9280A8}" type="parTrans" cxnId="{3954E95C-8809-403F-AE7F-5C650F56BA65}">
      <dgm:prSet/>
      <dgm:spPr/>
      <dgm:t>
        <a:bodyPr/>
        <a:lstStyle/>
        <a:p>
          <a:endParaRPr lang="en-US"/>
        </a:p>
      </dgm:t>
    </dgm:pt>
    <dgm:pt modelId="{B6096F58-860A-4229-B5B7-0340BCFFCA20}" type="sibTrans" cxnId="{3954E95C-8809-403F-AE7F-5C650F56BA65}">
      <dgm:prSet/>
      <dgm:spPr/>
      <dgm:t>
        <a:bodyPr/>
        <a:lstStyle/>
        <a:p>
          <a:endParaRPr lang="en-US"/>
        </a:p>
      </dgm:t>
    </dgm:pt>
    <dgm:pt modelId="{7D475390-A2A9-40FE-A2A0-61383124C0C5}">
      <dgm:prSet phldr="0"/>
      <dgm:spPr/>
      <dgm:t>
        <a:bodyPr/>
        <a:lstStyle/>
        <a:p>
          <a:pPr algn="l" rtl="0">
            <a:lnSpc>
              <a:spcPct val="120000"/>
            </a:lnSpc>
            <a:defRPr cap="all"/>
          </a:pPr>
          <a:r>
            <a:rPr lang="en-US">
              <a:latin typeface="Microsoft YaHei"/>
            </a:rPr>
            <a:t>Tweets Gathering</a:t>
          </a:r>
          <a:endParaRPr lang="zh-CN" altLang="en-US"/>
        </a:p>
      </dgm:t>
    </dgm:pt>
    <dgm:pt modelId="{4AA40710-E8E8-4A05-9B6B-2B5204F9925C}" type="parTrans" cxnId="{87054879-0C95-42AE-BE89-5AC51253F70A}">
      <dgm:prSet/>
      <dgm:spPr/>
    </dgm:pt>
    <dgm:pt modelId="{E952CD47-ED7E-4500-8F59-BE1EF12E6281}" type="sibTrans" cxnId="{87054879-0C95-42AE-BE89-5AC51253F70A}">
      <dgm:prSet/>
      <dgm:spPr/>
    </dgm:pt>
    <dgm:pt modelId="{EBEC7477-3EF1-4D88-8142-96F1EE85830F}">
      <dgm:prSet phldr="0"/>
      <dgm:spPr>
        <a:solidFill>
          <a:schemeClr val="accent6"/>
        </a:solidFill>
      </dgm:spPr>
      <dgm:t>
        <a:bodyPr/>
        <a:lstStyle/>
        <a:p>
          <a:pPr algn="l">
            <a:lnSpc>
              <a:spcPct val="120000"/>
            </a:lnSpc>
            <a:defRPr cap="all"/>
          </a:pPr>
          <a:r>
            <a:rPr lang="en-US" b="1" u="sng"/>
            <a:t>Image classification</a:t>
          </a:r>
          <a:endParaRPr lang="en-US"/>
        </a:p>
      </dgm:t>
    </dgm:pt>
    <dgm:pt modelId="{852F9AF9-BEA9-4EED-A46B-2BD25F448915}" type="parTrans" cxnId="{B68A869F-8B15-46F2-8FF4-694B329ED471}">
      <dgm:prSet/>
      <dgm:spPr/>
    </dgm:pt>
    <dgm:pt modelId="{4C8451B1-C323-4CB1-9A6E-FD0BD280B533}" type="sibTrans" cxnId="{B68A869F-8B15-46F2-8FF4-694B329ED471}">
      <dgm:prSet/>
      <dgm:spPr/>
    </dgm:pt>
    <dgm:pt modelId="{F8D803C7-4D99-48F7-B3BE-BCE14F2DA99A}">
      <dgm:prSet phldr="0"/>
      <dgm:spPr/>
      <dgm:t>
        <a:bodyPr/>
        <a:lstStyle/>
        <a:p>
          <a:pPr algn="l">
            <a:lnSpc>
              <a:spcPct val="120000"/>
            </a:lnSpc>
            <a:defRPr cap="all"/>
          </a:pPr>
          <a:r>
            <a:rPr lang="en-US"/>
            <a:t>Natural Language Processing</a:t>
          </a:r>
          <a:endParaRPr lang="en-US" altLang="zh-CN"/>
        </a:p>
      </dgm:t>
    </dgm:pt>
    <dgm:pt modelId="{6E88A829-F0CD-4D8D-8C68-C711FAE86ADF}" type="parTrans" cxnId="{E707A358-9566-4967-A015-106C833A1D85}">
      <dgm:prSet/>
      <dgm:spPr/>
    </dgm:pt>
    <dgm:pt modelId="{997B4199-70AC-467B-91AE-E6D7DB44DC2F}" type="sibTrans" cxnId="{E707A358-9566-4967-A015-106C833A1D85}">
      <dgm:prSet/>
      <dgm:spPr/>
    </dgm:pt>
    <dgm:pt modelId="{592CF279-B124-4194-81C8-0FD745723C2B}">
      <dgm:prSet phldr="0"/>
      <dgm:spPr/>
      <dgm:t>
        <a:bodyPr/>
        <a:lstStyle/>
        <a:p>
          <a:pPr algn="l" rtl="0">
            <a:lnSpc>
              <a:spcPct val="120000"/>
            </a:lnSpc>
            <a:defRPr cap="all"/>
          </a:pPr>
          <a:r>
            <a:rPr lang="en-US" altLang="zh-CN" b="0" u="none">
              <a:latin typeface="Microsoft YaHei"/>
            </a:rPr>
            <a:t>Relevant Tags</a:t>
          </a:r>
        </a:p>
      </dgm:t>
    </dgm:pt>
    <dgm:pt modelId="{7F756244-6ECD-4B20-9756-AA4A91C87651}" type="parTrans" cxnId="{F89C136A-BE87-4947-AA56-04C549820285}">
      <dgm:prSet/>
      <dgm:spPr/>
    </dgm:pt>
    <dgm:pt modelId="{8B352457-41DC-4984-928C-5EB7DE778348}" type="sibTrans" cxnId="{F89C136A-BE87-4947-AA56-04C549820285}">
      <dgm:prSet/>
      <dgm:spPr/>
    </dgm:pt>
    <dgm:pt modelId="{E053C34B-F8F6-4895-AC92-76C511352E0D}">
      <dgm:prSet phldr="0"/>
      <dgm:spPr/>
      <dgm:t>
        <a:bodyPr/>
        <a:lstStyle/>
        <a:p>
          <a:pPr algn="l" rtl="0">
            <a:lnSpc>
              <a:spcPct val="120000"/>
            </a:lnSpc>
            <a:defRPr cap="all"/>
          </a:pPr>
          <a:r>
            <a:rPr lang="en-US" altLang="zh-CN" b="0" u="none">
              <a:latin typeface="Microsoft YaHei"/>
            </a:rPr>
            <a:t>Target disaster</a:t>
          </a:r>
        </a:p>
      </dgm:t>
    </dgm:pt>
    <dgm:pt modelId="{DEF483A8-0DC4-471C-B59C-555EEE828A16}" type="parTrans" cxnId="{60BD61C2-4C46-4033-AF50-4DDAE94B4C3D}">
      <dgm:prSet/>
      <dgm:spPr/>
    </dgm:pt>
    <dgm:pt modelId="{D0F89488-33E0-4655-8398-F54EDB8F563E}" type="sibTrans" cxnId="{60BD61C2-4C46-4033-AF50-4DDAE94B4C3D}">
      <dgm:prSet/>
      <dgm:spPr/>
    </dgm:pt>
    <dgm:pt modelId="{218DD94F-2866-4B46-ACFA-61192649D380}">
      <dgm:prSet phldr="0"/>
      <dgm:spPr/>
      <dgm:t>
        <a:bodyPr/>
        <a:lstStyle/>
        <a:p>
          <a:pPr algn="l" rtl="0">
            <a:lnSpc>
              <a:spcPct val="120000"/>
            </a:lnSpc>
            <a:defRPr cap="all"/>
          </a:pPr>
          <a:r>
            <a:rPr lang="en-US" altLang="zh-CN">
              <a:latin typeface="Microsoft YaHei"/>
            </a:rPr>
            <a:t>Degree</a:t>
          </a:r>
          <a:r>
            <a:rPr lang="zh-CN" altLang="en-US"/>
            <a:t> </a:t>
          </a:r>
          <a:r>
            <a:rPr lang="en-US" altLang="zh-CN"/>
            <a:t>of</a:t>
          </a:r>
          <a:r>
            <a:rPr lang="zh-CN" altLang="en-US"/>
            <a:t> </a:t>
          </a:r>
          <a:r>
            <a:rPr lang="en-US" altLang="zh-CN"/>
            <a:t>urgency</a:t>
          </a:r>
          <a:endParaRPr lang="en-US" altLang="zh-CN">
            <a:latin typeface="Microsoft YaHei"/>
          </a:endParaRPr>
        </a:p>
      </dgm:t>
    </dgm:pt>
    <dgm:pt modelId="{6E8F3094-66D7-4F08-88F2-8C6A99069E27}" type="parTrans" cxnId="{68ABC4FB-36B1-4FEF-8FA5-5B11847584F0}">
      <dgm:prSet/>
      <dgm:spPr/>
    </dgm:pt>
    <dgm:pt modelId="{13FB8871-C1BC-4531-9907-3F4F300FB084}" type="sibTrans" cxnId="{68ABC4FB-36B1-4FEF-8FA5-5B11847584F0}">
      <dgm:prSet/>
      <dgm:spPr/>
    </dgm:pt>
    <dgm:pt modelId="{EF57252F-B5C1-4618-B2B8-D6D669B36CC8}">
      <dgm:prSet phldr="0"/>
      <dgm:spPr/>
      <dgm:t>
        <a:bodyPr/>
        <a:lstStyle/>
        <a:p>
          <a:pPr algn="l" rtl="0">
            <a:lnSpc>
              <a:spcPct val="120000"/>
            </a:lnSpc>
            <a:defRPr cap="all"/>
          </a:pPr>
          <a:r>
            <a:rPr lang="en-US">
              <a:latin typeface="Microsoft YaHei"/>
            </a:rPr>
            <a:t>Key information</a:t>
          </a:r>
          <a:endParaRPr lang="en-US" altLang="zh-CN"/>
        </a:p>
      </dgm:t>
    </dgm:pt>
    <dgm:pt modelId="{44E8E9D0-2E90-41EB-85D4-980235E13589}" type="parTrans" cxnId="{2E124056-6873-4396-8760-15E6F23AF013}">
      <dgm:prSet/>
      <dgm:spPr/>
    </dgm:pt>
    <dgm:pt modelId="{84203D10-6A77-4FF1-B1B1-D35F4C3DBBE1}" type="sibTrans" cxnId="{2E124056-6873-4396-8760-15E6F23AF013}">
      <dgm:prSet/>
      <dgm:spPr/>
    </dgm:pt>
    <dgm:pt modelId="{9D4DD04C-5703-4CB2-B177-3F0159D32B46}">
      <dgm:prSet phldr="0"/>
      <dgm:spPr/>
      <dgm:t>
        <a:bodyPr/>
        <a:lstStyle/>
        <a:p>
          <a:pPr algn="l" rtl="0">
            <a:lnSpc>
              <a:spcPct val="120000"/>
            </a:lnSpc>
            <a:defRPr cap="all"/>
          </a:pPr>
          <a:r>
            <a:rPr lang="en-US"/>
            <a:t>Rescue </a:t>
          </a:r>
          <a:r>
            <a:rPr lang="en-US">
              <a:latin typeface="Microsoft YaHei"/>
            </a:rPr>
            <a:t>arrangement</a:t>
          </a:r>
          <a:endParaRPr lang="en-US" altLang="zh-CN">
            <a:latin typeface="Microsoft YaHei"/>
          </a:endParaRPr>
        </a:p>
      </dgm:t>
    </dgm:pt>
    <dgm:pt modelId="{9C408066-8393-4B19-8C35-A6CB811A81E7}" type="parTrans" cxnId="{F8DC387B-87DC-4B5B-B0D6-F568E13BAF70}">
      <dgm:prSet/>
      <dgm:spPr/>
    </dgm:pt>
    <dgm:pt modelId="{554D79F6-6933-426E-962E-A81D5352816F}" type="sibTrans" cxnId="{F8DC387B-87DC-4B5B-B0D6-F568E13BAF70}">
      <dgm:prSet/>
      <dgm:spPr/>
    </dgm:pt>
    <dgm:pt modelId="{F1AEE492-75C8-4107-92DA-50A25CDB982A}" type="pres">
      <dgm:prSet presAssocID="{7ACCBA1C-C033-4833-8E53-6BABF6E0C0EC}" presName="Name0" presStyleCnt="0">
        <dgm:presLayoutVars>
          <dgm:animLvl val="lvl"/>
          <dgm:resizeHandles val="exact"/>
        </dgm:presLayoutVars>
      </dgm:prSet>
      <dgm:spPr/>
    </dgm:pt>
    <dgm:pt modelId="{6DD3DF60-5530-4925-8F9F-3460339DE868}" type="pres">
      <dgm:prSet presAssocID="{7D475390-A2A9-40FE-A2A0-61383124C0C5}" presName="composite" presStyleCnt="0"/>
      <dgm:spPr/>
    </dgm:pt>
    <dgm:pt modelId="{50742B00-F8C9-455E-84D0-8111552717CD}" type="pres">
      <dgm:prSet presAssocID="{7D475390-A2A9-40FE-A2A0-61383124C0C5}" presName="L" presStyleLbl="solidFgAcc1" presStyleIdx="0" presStyleCnt="4">
        <dgm:presLayoutVars>
          <dgm:chMax val="0"/>
          <dgm:chPref val="0"/>
        </dgm:presLayoutVars>
      </dgm:prSet>
      <dgm:spPr/>
    </dgm:pt>
    <dgm:pt modelId="{684FDECD-5272-4BC8-B331-71F26C0263B6}" type="pres">
      <dgm:prSet presAssocID="{7D475390-A2A9-40FE-A2A0-61383124C0C5}" presName="parTx" presStyleLbl="alignNode1" presStyleIdx="0" presStyleCnt="4">
        <dgm:presLayoutVars>
          <dgm:chMax val="0"/>
          <dgm:chPref val="0"/>
          <dgm:bulletEnabled val="1"/>
        </dgm:presLayoutVars>
      </dgm:prSet>
      <dgm:spPr/>
    </dgm:pt>
    <dgm:pt modelId="{EFD88129-5DB1-499D-B17A-A52BB1B6438F}" type="pres">
      <dgm:prSet presAssocID="{7D475390-A2A9-40FE-A2A0-61383124C0C5}" presName="desTx" presStyleLbl="revTx" presStyleIdx="0" presStyleCnt="4">
        <dgm:presLayoutVars>
          <dgm:chMax val="0"/>
          <dgm:chPref val="0"/>
          <dgm:bulletEnabled val="1"/>
        </dgm:presLayoutVars>
      </dgm:prSet>
      <dgm:spPr/>
    </dgm:pt>
    <dgm:pt modelId="{D3D3AB11-F1AC-4062-9457-3A7F13FDE0AC}" type="pres">
      <dgm:prSet presAssocID="{7D475390-A2A9-40FE-A2A0-61383124C0C5}" presName="EmptyPlaceHolder" presStyleCnt="0"/>
      <dgm:spPr/>
    </dgm:pt>
    <dgm:pt modelId="{264E26F9-C8AE-48DF-A5B6-A2EC3EEA825B}" type="pres">
      <dgm:prSet presAssocID="{E952CD47-ED7E-4500-8F59-BE1EF12E6281}" presName="space" presStyleCnt="0"/>
      <dgm:spPr/>
    </dgm:pt>
    <dgm:pt modelId="{34D0C8FD-E386-4E0A-8639-A6D5CF8BF0D2}" type="pres">
      <dgm:prSet presAssocID="{EBEC7477-3EF1-4D88-8142-96F1EE85830F}" presName="composite" presStyleCnt="0"/>
      <dgm:spPr/>
    </dgm:pt>
    <dgm:pt modelId="{A1037A31-2C49-4AF5-AF0E-E39450909D89}" type="pres">
      <dgm:prSet presAssocID="{EBEC7477-3EF1-4D88-8142-96F1EE85830F}" presName="L" presStyleLbl="solidFgAcc1" presStyleIdx="1" presStyleCnt="4">
        <dgm:presLayoutVars>
          <dgm:chMax val="0"/>
          <dgm:chPref val="0"/>
        </dgm:presLayoutVars>
      </dgm:prSet>
      <dgm:spPr/>
    </dgm:pt>
    <dgm:pt modelId="{0C57A99F-388A-4B6D-9BCD-175665DBA769}" type="pres">
      <dgm:prSet presAssocID="{EBEC7477-3EF1-4D88-8142-96F1EE85830F}" presName="parTx" presStyleLbl="alignNode1" presStyleIdx="1" presStyleCnt="4">
        <dgm:presLayoutVars>
          <dgm:chMax val="0"/>
          <dgm:chPref val="0"/>
          <dgm:bulletEnabled val="1"/>
        </dgm:presLayoutVars>
      </dgm:prSet>
      <dgm:spPr/>
    </dgm:pt>
    <dgm:pt modelId="{12381F6C-B497-4ADF-AC97-146EAC148C07}" type="pres">
      <dgm:prSet presAssocID="{EBEC7477-3EF1-4D88-8142-96F1EE85830F}" presName="desTx" presStyleLbl="revTx" presStyleIdx="1" presStyleCnt="4">
        <dgm:presLayoutVars>
          <dgm:chMax val="0"/>
          <dgm:chPref val="0"/>
          <dgm:bulletEnabled val="1"/>
        </dgm:presLayoutVars>
      </dgm:prSet>
      <dgm:spPr/>
    </dgm:pt>
    <dgm:pt modelId="{4CF755A7-2C38-4D85-A248-84C815C7CD75}" type="pres">
      <dgm:prSet presAssocID="{EBEC7477-3EF1-4D88-8142-96F1EE85830F}" presName="EmptyPlaceHolder" presStyleCnt="0"/>
      <dgm:spPr/>
    </dgm:pt>
    <dgm:pt modelId="{55637B27-701F-4FDB-8ED2-3DC0B04E6045}" type="pres">
      <dgm:prSet presAssocID="{4C8451B1-C323-4CB1-9A6E-FD0BD280B533}" presName="space" presStyleCnt="0"/>
      <dgm:spPr/>
    </dgm:pt>
    <dgm:pt modelId="{6BD34EAF-5A7F-45AC-B0CE-AA70CC6F5879}" type="pres">
      <dgm:prSet presAssocID="{F8D803C7-4D99-48F7-B3BE-BCE14F2DA99A}" presName="composite" presStyleCnt="0"/>
      <dgm:spPr/>
    </dgm:pt>
    <dgm:pt modelId="{B3BA44FC-5299-4D54-900B-AF5DC8004D97}" type="pres">
      <dgm:prSet presAssocID="{F8D803C7-4D99-48F7-B3BE-BCE14F2DA99A}" presName="L" presStyleLbl="solidFgAcc1" presStyleIdx="2" presStyleCnt="4">
        <dgm:presLayoutVars>
          <dgm:chMax val="0"/>
          <dgm:chPref val="0"/>
        </dgm:presLayoutVars>
      </dgm:prSet>
      <dgm:spPr/>
    </dgm:pt>
    <dgm:pt modelId="{0F8F584F-7ADA-4B25-88BC-2984F4C4630C}" type="pres">
      <dgm:prSet presAssocID="{F8D803C7-4D99-48F7-B3BE-BCE14F2DA99A}" presName="parTx" presStyleLbl="alignNode1" presStyleIdx="2" presStyleCnt="4">
        <dgm:presLayoutVars>
          <dgm:chMax val="0"/>
          <dgm:chPref val="0"/>
          <dgm:bulletEnabled val="1"/>
        </dgm:presLayoutVars>
      </dgm:prSet>
      <dgm:spPr/>
    </dgm:pt>
    <dgm:pt modelId="{037F2C8B-9E9F-4E3A-8E9C-5D73A3EB17CE}" type="pres">
      <dgm:prSet presAssocID="{F8D803C7-4D99-48F7-B3BE-BCE14F2DA99A}" presName="desTx" presStyleLbl="revTx" presStyleIdx="2" presStyleCnt="4">
        <dgm:presLayoutVars>
          <dgm:chMax val="0"/>
          <dgm:chPref val="0"/>
          <dgm:bulletEnabled val="1"/>
        </dgm:presLayoutVars>
      </dgm:prSet>
      <dgm:spPr/>
    </dgm:pt>
    <dgm:pt modelId="{F0D2B7D7-8D45-41A2-A616-A8072D75CE03}" type="pres">
      <dgm:prSet presAssocID="{F8D803C7-4D99-48F7-B3BE-BCE14F2DA99A}" presName="EmptyPlaceHolder" presStyleCnt="0"/>
      <dgm:spPr/>
    </dgm:pt>
    <dgm:pt modelId="{68511B98-BB66-4783-A57B-BAE5A281F88E}" type="pres">
      <dgm:prSet presAssocID="{997B4199-70AC-467B-91AE-E6D7DB44DC2F}" presName="space" presStyleCnt="0"/>
      <dgm:spPr/>
    </dgm:pt>
    <dgm:pt modelId="{776FDF60-14FA-4C62-A481-053485A3DA33}" type="pres">
      <dgm:prSet presAssocID="{FF32D72E-EF81-4A2A-9F72-0AEB2A83D17C}" presName="composite" presStyleCnt="0"/>
      <dgm:spPr/>
    </dgm:pt>
    <dgm:pt modelId="{CF00099E-272F-451D-BFD3-7DC57B15AF89}" type="pres">
      <dgm:prSet presAssocID="{FF32D72E-EF81-4A2A-9F72-0AEB2A83D17C}" presName="L" presStyleLbl="solidFgAcc1" presStyleIdx="3" presStyleCnt="4">
        <dgm:presLayoutVars>
          <dgm:chMax val="0"/>
          <dgm:chPref val="0"/>
        </dgm:presLayoutVars>
      </dgm:prSet>
      <dgm:spPr/>
    </dgm:pt>
    <dgm:pt modelId="{562BAEF7-488A-4EFF-A588-4A04F00BF4F2}" type="pres">
      <dgm:prSet presAssocID="{FF32D72E-EF81-4A2A-9F72-0AEB2A83D17C}" presName="parTx" presStyleLbl="alignNode1" presStyleIdx="3" presStyleCnt="4">
        <dgm:presLayoutVars>
          <dgm:chMax val="0"/>
          <dgm:chPref val="0"/>
          <dgm:bulletEnabled val="1"/>
        </dgm:presLayoutVars>
      </dgm:prSet>
      <dgm:spPr/>
    </dgm:pt>
    <dgm:pt modelId="{D389D946-2900-4A8A-9092-C0D986DAE141}" type="pres">
      <dgm:prSet presAssocID="{FF32D72E-EF81-4A2A-9F72-0AEB2A83D17C}" presName="desTx" presStyleLbl="revTx" presStyleIdx="3" presStyleCnt="4">
        <dgm:presLayoutVars>
          <dgm:chMax val="0"/>
          <dgm:chPref val="0"/>
          <dgm:bulletEnabled val="1"/>
        </dgm:presLayoutVars>
      </dgm:prSet>
      <dgm:spPr/>
    </dgm:pt>
    <dgm:pt modelId="{F0FD9C30-9501-46BD-88D3-4967E480055D}" type="pres">
      <dgm:prSet presAssocID="{FF32D72E-EF81-4A2A-9F72-0AEB2A83D17C}" presName="EmptyPlaceHolder" presStyleCnt="0"/>
      <dgm:spPr/>
    </dgm:pt>
  </dgm:ptLst>
  <dgm:cxnLst>
    <dgm:cxn modelId="{2ABD0B07-107A-49BA-83A8-85D9D44927D1}" type="presOf" srcId="{7D475390-A2A9-40FE-A2A0-61383124C0C5}" destId="{684FDECD-5272-4BC8-B331-71F26C0263B6}" srcOrd="0" destOrd="0" presId="urn:microsoft.com/office/officeart/2016/7/layout/AccentHomeChevronProcess"/>
    <dgm:cxn modelId="{3954E95C-8809-403F-AE7F-5C650F56BA65}" srcId="{7ACCBA1C-C033-4833-8E53-6BABF6E0C0EC}" destId="{FF32D72E-EF81-4A2A-9F72-0AEB2A83D17C}" srcOrd="3" destOrd="0" parTransId="{2F624A8A-677D-4C25-A674-E2D58F9280A8}" sibTransId="{B6096F58-860A-4229-B5B7-0340BCFFCA20}"/>
    <dgm:cxn modelId="{F7F16743-BA80-42A8-984D-E84F1BD34ED6}" type="presOf" srcId="{E053C34B-F8F6-4895-AC92-76C511352E0D}" destId="{12381F6C-B497-4ADF-AC97-146EAC148C07}" srcOrd="0" destOrd="0" presId="urn:microsoft.com/office/officeart/2016/7/layout/AccentHomeChevronProcess"/>
    <dgm:cxn modelId="{F89C136A-BE87-4947-AA56-04C549820285}" srcId="{7D475390-A2A9-40FE-A2A0-61383124C0C5}" destId="{592CF279-B124-4194-81C8-0FD745723C2B}" srcOrd="0" destOrd="0" parTransId="{7F756244-6ECD-4B20-9756-AA4A91C87651}" sibTransId="{8B352457-41DC-4984-928C-5EB7DE778348}"/>
    <dgm:cxn modelId="{15F3D04E-4A65-44BF-AB8B-66863217770F}" type="presOf" srcId="{592CF279-B124-4194-81C8-0FD745723C2B}" destId="{EFD88129-5DB1-499D-B17A-A52BB1B6438F}" srcOrd="0" destOrd="0" presId="urn:microsoft.com/office/officeart/2016/7/layout/AccentHomeChevronProcess"/>
    <dgm:cxn modelId="{4F392551-4368-4324-9FF5-7EBBA4B74EC9}" type="presOf" srcId="{EF57252F-B5C1-4618-B2B8-D6D669B36CC8}" destId="{037F2C8B-9E9F-4E3A-8E9C-5D73A3EB17CE}" srcOrd="0" destOrd="0" presId="urn:microsoft.com/office/officeart/2016/7/layout/AccentHomeChevronProcess"/>
    <dgm:cxn modelId="{2E124056-6873-4396-8760-15E6F23AF013}" srcId="{F8D803C7-4D99-48F7-B3BE-BCE14F2DA99A}" destId="{EF57252F-B5C1-4618-B2B8-D6D669B36CC8}" srcOrd="0" destOrd="0" parTransId="{44E8E9D0-2E90-41EB-85D4-980235E13589}" sibTransId="{84203D10-6A77-4FF1-B1B1-D35F4C3DBBE1}"/>
    <dgm:cxn modelId="{E707A358-9566-4967-A015-106C833A1D85}" srcId="{7ACCBA1C-C033-4833-8E53-6BABF6E0C0EC}" destId="{F8D803C7-4D99-48F7-B3BE-BCE14F2DA99A}" srcOrd="2" destOrd="0" parTransId="{6E88A829-F0CD-4D8D-8C68-C711FAE86ADF}" sibTransId="{997B4199-70AC-467B-91AE-E6D7DB44DC2F}"/>
    <dgm:cxn modelId="{DF902359-9510-44B7-A031-FB8DC9B705F3}" type="presOf" srcId="{218DD94F-2866-4B46-ACFA-61192649D380}" destId="{12381F6C-B497-4ADF-AC97-146EAC148C07}" srcOrd="0" destOrd="1" presId="urn:microsoft.com/office/officeart/2016/7/layout/AccentHomeChevronProcess"/>
    <dgm:cxn modelId="{87054879-0C95-42AE-BE89-5AC51253F70A}" srcId="{7ACCBA1C-C033-4833-8E53-6BABF6E0C0EC}" destId="{7D475390-A2A9-40FE-A2A0-61383124C0C5}" srcOrd="0" destOrd="0" parTransId="{4AA40710-E8E8-4A05-9B6B-2B5204F9925C}" sibTransId="{E952CD47-ED7E-4500-8F59-BE1EF12E6281}"/>
    <dgm:cxn modelId="{F8DC387B-87DC-4B5B-B0D6-F568E13BAF70}" srcId="{FF32D72E-EF81-4A2A-9F72-0AEB2A83D17C}" destId="{9D4DD04C-5703-4CB2-B177-3F0159D32B46}" srcOrd="0" destOrd="0" parTransId="{9C408066-8393-4B19-8C35-A6CB811A81E7}" sibTransId="{554D79F6-6933-426E-962E-A81D5352816F}"/>
    <dgm:cxn modelId="{8877EA84-1728-4D4B-BE6A-435B2574A987}" type="presOf" srcId="{F8D803C7-4D99-48F7-B3BE-BCE14F2DA99A}" destId="{0F8F584F-7ADA-4B25-88BC-2984F4C4630C}" srcOrd="0" destOrd="0" presId="urn:microsoft.com/office/officeart/2016/7/layout/AccentHomeChevronProcess"/>
    <dgm:cxn modelId="{67F61595-5E92-42E6-BBE4-DC27CD8D9115}" type="presOf" srcId="{FF32D72E-EF81-4A2A-9F72-0AEB2A83D17C}" destId="{562BAEF7-488A-4EFF-A588-4A04F00BF4F2}" srcOrd="0" destOrd="0" presId="urn:microsoft.com/office/officeart/2016/7/layout/AccentHomeChevronProcess"/>
    <dgm:cxn modelId="{B68A869F-8B15-46F2-8FF4-694B329ED471}" srcId="{7ACCBA1C-C033-4833-8E53-6BABF6E0C0EC}" destId="{EBEC7477-3EF1-4D88-8142-96F1EE85830F}" srcOrd="1" destOrd="0" parTransId="{852F9AF9-BEA9-4EED-A46B-2BD25F448915}" sibTransId="{4C8451B1-C323-4CB1-9A6E-FD0BD280B533}"/>
    <dgm:cxn modelId="{60BD61C2-4C46-4033-AF50-4DDAE94B4C3D}" srcId="{EBEC7477-3EF1-4D88-8142-96F1EE85830F}" destId="{E053C34B-F8F6-4895-AC92-76C511352E0D}" srcOrd="0" destOrd="0" parTransId="{DEF483A8-0DC4-471C-B59C-555EEE828A16}" sibTransId="{D0F89488-33E0-4655-8398-F54EDB8F563E}"/>
    <dgm:cxn modelId="{39B5B7E9-BB0F-4B1D-909A-3EB193CAB1D2}" type="presOf" srcId="{9D4DD04C-5703-4CB2-B177-3F0159D32B46}" destId="{D389D946-2900-4A8A-9092-C0D986DAE141}" srcOrd="0" destOrd="0" presId="urn:microsoft.com/office/officeart/2016/7/layout/AccentHomeChevronProcess"/>
    <dgm:cxn modelId="{2C5C24F0-01DC-4E63-847B-92B100427CFE}" type="presOf" srcId="{EBEC7477-3EF1-4D88-8142-96F1EE85830F}" destId="{0C57A99F-388A-4B6D-9BCD-175665DBA769}" srcOrd="0" destOrd="0" presId="urn:microsoft.com/office/officeart/2016/7/layout/AccentHomeChevronProcess"/>
    <dgm:cxn modelId="{C394FEF4-BC9D-411D-B556-9D3D7BA9BBB9}" type="presOf" srcId="{7ACCBA1C-C033-4833-8E53-6BABF6E0C0EC}" destId="{F1AEE492-75C8-4107-92DA-50A25CDB982A}" srcOrd="0" destOrd="0" presId="urn:microsoft.com/office/officeart/2016/7/layout/AccentHomeChevronProcess"/>
    <dgm:cxn modelId="{68ABC4FB-36B1-4FEF-8FA5-5B11847584F0}" srcId="{EBEC7477-3EF1-4D88-8142-96F1EE85830F}" destId="{218DD94F-2866-4B46-ACFA-61192649D380}" srcOrd="1" destOrd="0" parTransId="{6E8F3094-66D7-4F08-88F2-8C6A99069E27}" sibTransId="{13FB8871-C1BC-4531-9907-3F4F300FB084}"/>
    <dgm:cxn modelId="{B3333812-05EA-428C-80C9-E141153CF8E2}" type="presParOf" srcId="{F1AEE492-75C8-4107-92DA-50A25CDB982A}" destId="{6DD3DF60-5530-4925-8F9F-3460339DE868}" srcOrd="0" destOrd="0" presId="urn:microsoft.com/office/officeart/2016/7/layout/AccentHomeChevronProcess"/>
    <dgm:cxn modelId="{4F88BDFD-4BF3-41B0-A5FC-218D93F45BCC}" type="presParOf" srcId="{6DD3DF60-5530-4925-8F9F-3460339DE868}" destId="{50742B00-F8C9-455E-84D0-8111552717CD}" srcOrd="0" destOrd="0" presId="urn:microsoft.com/office/officeart/2016/7/layout/AccentHomeChevronProcess"/>
    <dgm:cxn modelId="{34DC596D-3A7E-4BF5-9FC3-2F02B0DB1E71}" type="presParOf" srcId="{6DD3DF60-5530-4925-8F9F-3460339DE868}" destId="{684FDECD-5272-4BC8-B331-71F26C0263B6}" srcOrd="1" destOrd="0" presId="urn:microsoft.com/office/officeart/2016/7/layout/AccentHomeChevronProcess"/>
    <dgm:cxn modelId="{BC9FB794-9550-45D5-BAF7-062DEA57F10D}" type="presParOf" srcId="{6DD3DF60-5530-4925-8F9F-3460339DE868}" destId="{EFD88129-5DB1-499D-B17A-A52BB1B6438F}" srcOrd="2" destOrd="0" presId="urn:microsoft.com/office/officeart/2016/7/layout/AccentHomeChevronProcess"/>
    <dgm:cxn modelId="{76B1BB73-BBC2-411A-98A9-6582F4A6209B}" type="presParOf" srcId="{6DD3DF60-5530-4925-8F9F-3460339DE868}" destId="{D3D3AB11-F1AC-4062-9457-3A7F13FDE0AC}" srcOrd="3" destOrd="0" presId="urn:microsoft.com/office/officeart/2016/7/layout/AccentHomeChevronProcess"/>
    <dgm:cxn modelId="{570D97B3-AD7E-4631-B1DF-246F5A426D4A}" type="presParOf" srcId="{F1AEE492-75C8-4107-92DA-50A25CDB982A}" destId="{264E26F9-C8AE-48DF-A5B6-A2EC3EEA825B}" srcOrd="1" destOrd="0" presId="urn:microsoft.com/office/officeart/2016/7/layout/AccentHomeChevronProcess"/>
    <dgm:cxn modelId="{DB94AABD-7206-434B-952F-C258A8A8B641}" type="presParOf" srcId="{F1AEE492-75C8-4107-92DA-50A25CDB982A}" destId="{34D0C8FD-E386-4E0A-8639-A6D5CF8BF0D2}" srcOrd="2" destOrd="0" presId="urn:microsoft.com/office/officeart/2016/7/layout/AccentHomeChevronProcess"/>
    <dgm:cxn modelId="{3775619E-A761-4167-805B-67288F882229}" type="presParOf" srcId="{34D0C8FD-E386-4E0A-8639-A6D5CF8BF0D2}" destId="{A1037A31-2C49-4AF5-AF0E-E39450909D89}" srcOrd="0" destOrd="0" presId="urn:microsoft.com/office/officeart/2016/7/layout/AccentHomeChevronProcess"/>
    <dgm:cxn modelId="{E2511A30-180A-4C24-93D5-54EEC3D8FB4A}" type="presParOf" srcId="{34D0C8FD-E386-4E0A-8639-A6D5CF8BF0D2}" destId="{0C57A99F-388A-4B6D-9BCD-175665DBA769}" srcOrd="1" destOrd="0" presId="urn:microsoft.com/office/officeart/2016/7/layout/AccentHomeChevronProcess"/>
    <dgm:cxn modelId="{78F3C0AB-C79A-4CDF-911E-2FAAAACBB76F}" type="presParOf" srcId="{34D0C8FD-E386-4E0A-8639-A6D5CF8BF0D2}" destId="{12381F6C-B497-4ADF-AC97-146EAC148C07}" srcOrd="2" destOrd="0" presId="urn:microsoft.com/office/officeart/2016/7/layout/AccentHomeChevronProcess"/>
    <dgm:cxn modelId="{51633EB7-6D55-4EC2-98EC-7B9EAB8A1779}" type="presParOf" srcId="{34D0C8FD-E386-4E0A-8639-A6D5CF8BF0D2}" destId="{4CF755A7-2C38-4D85-A248-84C815C7CD75}" srcOrd="3" destOrd="0" presId="urn:microsoft.com/office/officeart/2016/7/layout/AccentHomeChevronProcess"/>
    <dgm:cxn modelId="{DBB03071-8D7D-4B3A-BC9B-CCC7BABBF3E3}" type="presParOf" srcId="{F1AEE492-75C8-4107-92DA-50A25CDB982A}" destId="{55637B27-701F-4FDB-8ED2-3DC0B04E6045}" srcOrd="3" destOrd="0" presId="urn:microsoft.com/office/officeart/2016/7/layout/AccentHomeChevronProcess"/>
    <dgm:cxn modelId="{257477FE-65C3-4E29-976D-836E65E7D57D}" type="presParOf" srcId="{F1AEE492-75C8-4107-92DA-50A25CDB982A}" destId="{6BD34EAF-5A7F-45AC-B0CE-AA70CC6F5879}" srcOrd="4" destOrd="0" presId="urn:microsoft.com/office/officeart/2016/7/layout/AccentHomeChevronProcess"/>
    <dgm:cxn modelId="{D66C91D9-5640-4FAE-847E-C05AF53941BE}" type="presParOf" srcId="{6BD34EAF-5A7F-45AC-B0CE-AA70CC6F5879}" destId="{B3BA44FC-5299-4D54-900B-AF5DC8004D97}" srcOrd="0" destOrd="0" presId="urn:microsoft.com/office/officeart/2016/7/layout/AccentHomeChevronProcess"/>
    <dgm:cxn modelId="{E10B1AEA-28C2-4DA5-89C4-70551AFDF1A1}" type="presParOf" srcId="{6BD34EAF-5A7F-45AC-B0CE-AA70CC6F5879}" destId="{0F8F584F-7ADA-4B25-88BC-2984F4C4630C}" srcOrd="1" destOrd="0" presId="urn:microsoft.com/office/officeart/2016/7/layout/AccentHomeChevronProcess"/>
    <dgm:cxn modelId="{05E4950E-884E-450F-81A2-E22DA1944D63}" type="presParOf" srcId="{6BD34EAF-5A7F-45AC-B0CE-AA70CC6F5879}" destId="{037F2C8B-9E9F-4E3A-8E9C-5D73A3EB17CE}" srcOrd="2" destOrd="0" presId="urn:microsoft.com/office/officeart/2016/7/layout/AccentHomeChevronProcess"/>
    <dgm:cxn modelId="{E29485CF-1995-4571-B4E7-82702CEBD3A0}" type="presParOf" srcId="{6BD34EAF-5A7F-45AC-B0CE-AA70CC6F5879}" destId="{F0D2B7D7-8D45-41A2-A616-A8072D75CE03}" srcOrd="3" destOrd="0" presId="urn:microsoft.com/office/officeart/2016/7/layout/AccentHomeChevronProcess"/>
    <dgm:cxn modelId="{91DAE525-5D29-424D-8401-5610E77CD511}" type="presParOf" srcId="{F1AEE492-75C8-4107-92DA-50A25CDB982A}" destId="{68511B98-BB66-4783-A57B-BAE5A281F88E}" srcOrd="5" destOrd="0" presId="urn:microsoft.com/office/officeart/2016/7/layout/AccentHomeChevronProcess"/>
    <dgm:cxn modelId="{DEE28766-A3F4-49FA-97C0-F05C4BB8C091}" type="presParOf" srcId="{F1AEE492-75C8-4107-92DA-50A25CDB982A}" destId="{776FDF60-14FA-4C62-A481-053485A3DA33}" srcOrd="6" destOrd="0" presId="urn:microsoft.com/office/officeart/2016/7/layout/AccentHomeChevronProcess"/>
    <dgm:cxn modelId="{F1212DD4-ECE0-4820-9810-9CDD06065BA4}" type="presParOf" srcId="{776FDF60-14FA-4C62-A481-053485A3DA33}" destId="{CF00099E-272F-451D-BFD3-7DC57B15AF89}" srcOrd="0" destOrd="0" presId="urn:microsoft.com/office/officeart/2016/7/layout/AccentHomeChevronProcess"/>
    <dgm:cxn modelId="{A386B95A-3468-46EC-BAE1-C11F4FA1BCD7}" type="presParOf" srcId="{776FDF60-14FA-4C62-A481-053485A3DA33}" destId="{562BAEF7-488A-4EFF-A588-4A04F00BF4F2}" srcOrd="1" destOrd="0" presId="urn:microsoft.com/office/officeart/2016/7/layout/AccentHomeChevronProcess"/>
    <dgm:cxn modelId="{6C77D5DA-55DB-4D1D-930D-1ACC6FC1CF97}" type="presParOf" srcId="{776FDF60-14FA-4C62-A481-053485A3DA33}" destId="{D389D946-2900-4A8A-9092-C0D986DAE141}" srcOrd="2" destOrd="0" presId="urn:microsoft.com/office/officeart/2016/7/layout/AccentHomeChevronProcess"/>
    <dgm:cxn modelId="{FFC05F68-7139-4930-ACC3-27C5895999D6}" type="presParOf" srcId="{776FDF60-14FA-4C62-A481-053485A3DA33}" destId="{F0FD9C30-9501-46BD-88D3-4967E480055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1C3870-150D-4F03-A776-305B83CD1D8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23F5EE5D-C67F-45AF-B7B7-99E5309137B1}">
      <dgm:prSet/>
      <dgm:spPr/>
      <dgm:t>
        <a:bodyPr/>
        <a:lstStyle/>
        <a:p>
          <a:r>
            <a:rPr lang="en-US"/>
            <a:t>Firoj Alam, Ferda Ofli, and Muhammad Imran, C</a:t>
          </a:r>
          <a:r>
            <a:rPr lang="zh-CN"/>
            <a:t>r</a:t>
          </a:r>
          <a:r>
            <a:rPr lang="en-US"/>
            <a:t>i</a:t>
          </a:r>
          <a:r>
            <a:rPr lang="zh-CN"/>
            <a:t>s</a:t>
          </a:r>
          <a:r>
            <a:rPr lang="en-US"/>
            <a:t>i</a:t>
          </a:r>
          <a:r>
            <a:rPr lang="zh-CN"/>
            <a:t>s</a:t>
          </a:r>
          <a:r>
            <a:rPr lang="en-US"/>
            <a:t>MMD:</a:t>
          </a:r>
          <a:r>
            <a:rPr lang="en-US" altLang="zh-CN"/>
            <a:t> </a:t>
          </a:r>
          <a:r>
            <a:rPr lang="en-US"/>
            <a:t>Mul</a:t>
          </a:r>
          <a:r>
            <a:rPr lang="zh-CN"/>
            <a:t>ti</a:t>
          </a:r>
          <a:r>
            <a:rPr lang="en-US"/>
            <a:t>m</a:t>
          </a:r>
          <a:r>
            <a:rPr lang="zh-CN"/>
            <a:t>odal </a:t>
          </a:r>
          <a:r>
            <a:rPr lang="en-US"/>
            <a:t>T</a:t>
          </a:r>
          <a:r>
            <a:rPr lang="zh-CN"/>
            <a:t>witter </a:t>
          </a:r>
          <a:r>
            <a:rPr lang="en-US"/>
            <a:t>D</a:t>
          </a:r>
          <a:r>
            <a:rPr lang="zh-CN"/>
            <a:t>atasets </a:t>
          </a:r>
          <a:r>
            <a:rPr lang="en-US"/>
            <a:t>f</a:t>
          </a:r>
          <a:r>
            <a:rPr lang="zh-CN"/>
            <a:t>rom </a:t>
          </a:r>
          <a:r>
            <a:rPr lang="en-US"/>
            <a:t>N</a:t>
          </a:r>
          <a:r>
            <a:rPr lang="zh-CN"/>
            <a:t>atural </a:t>
          </a:r>
          <a:r>
            <a:rPr lang="en-US"/>
            <a:t>D</a:t>
          </a:r>
          <a:r>
            <a:rPr lang="zh-CN"/>
            <a:t>isasters</a:t>
          </a:r>
          <a:r>
            <a:rPr lang="en-US"/>
            <a:t>. In Proceedings of the 12th International AAAI Conference on Web and Social Media (ICWSM), 2018, Stanford, California, USA.</a:t>
          </a:r>
        </a:p>
      </dgm:t>
    </dgm:pt>
    <dgm:pt modelId="{CC2F055E-6970-451E-B21B-369B9EE895B7}" type="parTrans" cxnId="{9B3B8343-7020-4ABC-AC04-4FA8D6722EE0}">
      <dgm:prSet/>
      <dgm:spPr/>
      <dgm:t>
        <a:bodyPr/>
        <a:lstStyle/>
        <a:p>
          <a:endParaRPr lang="en-US"/>
        </a:p>
      </dgm:t>
    </dgm:pt>
    <dgm:pt modelId="{26DCD82A-E12E-4B8C-956E-8286AE537562}" type="sibTrans" cxnId="{9B3B8343-7020-4ABC-AC04-4FA8D6722EE0}">
      <dgm:prSet/>
      <dgm:spPr/>
      <dgm:t>
        <a:bodyPr/>
        <a:lstStyle/>
        <a:p>
          <a:endParaRPr lang="en-US"/>
        </a:p>
      </dgm:t>
    </dgm:pt>
    <dgm:pt modelId="{C7955A38-41BB-469A-9345-D6BE23680D84}">
      <dgm:prSet/>
      <dgm:spPr/>
      <dgm:t>
        <a:bodyPr/>
        <a:lstStyle/>
        <a:p>
          <a:pPr rtl="0"/>
          <a:r>
            <a:rPr lang="en-US"/>
            <a:t>Hussein Mozannar, Yara Rizk, and Mariette Awad, Damage</a:t>
          </a:r>
          <a:r>
            <a:rPr lang="en-US" altLang="zh-CN"/>
            <a:t> </a:t>
          </a:r>
          <a:r>
            <a:rPr lang="en-US"/>
            <a:t>Identification</a:t>
          </a:r>
          <a:r>
            <a:rPr lang="en-US" altLang="zh-CN"/>
            <a:t> </a:t>
          </a:r>
          <a:r>
            <a:rPr lang="en-US"/>
            <a:t>in</a:t>
          </a:r>
          <a:r>
            <a:rPr lang="en-US" altLang="zh-CN"/>
            <a:t> </a:t>
          </a:r>
          <a:r>
            <a:rPr lang="en-US"/>
            <a:t>Social</a:t>
          </a:r>
          <a:r>
            <a:rPr lang="en-US" altLang="zh-CN"/>
            <a:t> </a:t>
          </a:r>
          <a:r>
            <a:rPr lang="en-US"/>
            <a:t>Media</a:t>
          </a:r>
          <a:r>
            <a:rPr lang="en-US" altLang="zh-CN"/>
            <a:t> </a:t>
          </a:r>
          <a:r>
            <a:rPr lang="en-US"/>
            <a:t>Posts</a:t>
          </a:r>
          <a:r>
            <a:rPr lang="en-US" altLang="zh-CN"/>
            <a:t> </a:t>
          </a:r>
          <a:r>
            <a:rPr lang="en-US"/>
            <a:t>using</a:t>
          </a:r>
          <a:r>
            <a:rPr lang="en-US" altLang="zh-CN"/>
            <a:t> </a:t>
          </a:r>
          <a:r>
            <a:rPr lang="en-US"/>
            <a:t>Multimodal</a:t>
          </a:r>
          <a:r>
            <a:rPr lang="en-US" altLang="zh-CN"/>
            <a:t> </a:t>
          </a:r>
          <a:r>
            <a:rPr lang="en-US"/>
            <a:t>Deep</a:t>
          </a:r>
          <a:r>
            <a:rPr lang="en-US" altLang="zh-CN"/>
            <a:t> </a:t>
          </a:r>
          <a:r>
            <a:rPr lang="en-US"/>
            <a:t>Learning, In Proc. of ISCRAM, May 2018, pp. 529–543.</a:t>
          </a:r>
        </a:p>
      </dgm:t>
    </dgm:pt>
    <dgm:pt modelId="{763EE088-D22F-420D-A6C3-DD4B62B1C708}" type="parTrans" cxnId="{AA36DC81-66CF-405A-BC99-0C9EACB6F1CC}">
      <dgm:prSet/>
      <dgm:spPr/>
      <dgm:t>
        <a:bodyPr/>
        <a:lstStyle/>
        <a:p>
          <a:endParaRPr lang="en-US"/>
        </a:p>
      </dgm:t>
    </dgm:pt>
    <dgm:pt modelId="{F784BB77-957C-4F4A-B44C-16622FE109DA}" type="sibTrans" cxnId="{AA36DC81-66CF-405A-BC99-0C9EACB6F1CC}">
      <dgm:prSet/>
      <dgm:spPr/>
      <dgm:t>
        <a:bodyPr/>
        <a:lstStyle/>
        <a:p>
          <a:endParaRPr lang="en-US"/>
        </a:p>
      </dgm:t>
    </dgm:pt>
    <dgm:pt modelId="{06BB9B5A-EB93-4DC1-9433-35D7B8EB83FB}">
      <dgm:prSet/>
      <dgm:spPr/>
      <dgm:t>
        <a:bodyPr/>
        <a:lstStyle/>
        <a:p>
          <a:r>
            <a:rPr lang="en-US"/>
            <a:t>Ferda Ofli, Firoj Alam, and Muhammad Imran, Analysis of Social Media Data using Multimodal Deep Learning for Disaster Response, In Proceedings of the 17th International Conference on Information Systems for Crisis Response and Management (ISCRAM), 2020, USA.</a:t>
          </a:r>
        </a:p>
      </dgm:t>
    </dgm:pt>
    <dgm:pt modelId="{89DD7A40-FF79-4EBB-BD62-F798C7235705}" type="parTrans" cxnId="{2CA82241-2153-47A3-82F3-C8040A78B7CD}">
      <dgm:prSet/>
      <dgm:spPr/>
      <dgm:t>
        <a:bodyPr/>
        <a:lstStyle/>
        <a:p>
          <a:endParaRPr lang="en-US"/>
        </a:p>
      </dgm:t>
    </dgm:pt>
    <dgm:pt modelId="{21EBC0E4-3F27-4C5C-AA7F-1A1BD59047D4}" type="sibTrans" cxnId="{2CA82241-2153-47A3-82F3-C8040A78B7CD}">
      <dgm:prSet/>
      <dgm:spPr/>
      <dgm:t>
        <a:bodyPr/>
        <a:lstStyle/>
        <a:p>
          <a:endParaRPr lang="en-US"/>
        </a:p>
      </dgm:t>
    </dgm:pt>
    <dgm:pt modelId="{32F57278-0C72-4A6D-AE3C-BD5F45CB8E05}" type="pres">
      <dgm:prSet presAssocID="{771C3870-150D-4F03-A776-305B83CD1D8B}" presName="vert0" presStyleCnt="0">
        <dgm:presLayoutVars>
          <dgm:dir/>
          <dgm:animOne val="branch"/>
          <dgm:animLvl val="lvl"/>
        </dgm:presLayoutVars>
      </dgm:prSet>
      <dgm:spPr/>
    </dgm:pt>
    <dgm:pt modelId="{DBC52590-102E-4FE4-BFBA-509E7261E061}" type="pres">
      <dgm:prSet presAssocID="{23F5EE5D-C67F-45AF-B7B7-99E5309137B1}" presName="thickLine" presStyleLbl="alignNode1" presStyleIdx="0" presStyleCnt="3"/>
      <dgm:spPr/>
    </dgm:pt>
    <dgm:pt modelId="{EA1965D7-5683-48B1-B7C0-6649418C2C9C}" type="pres">
      <dgm:prSet presAssocID="{23F5EE5D-C67F-45AF-B7B7-99E5309137B1}" presName="horz1" presStyleCnt="0"/>
      <dgm:spPr/>
    </dgm:pt>
    <dgm:pt modelId="{2FAE535D-BBEC-4D4B-8050-70B9E0B1240B}" type="pres">
      <dgm:prSet presAssocID="{23F5EE5D-C67F-45AF-B7B7-99E5309137B1}" presName="tx1" presStyleLbl="revTx" presStyleIdx="0" presStyleCnt="3"/>
      <dgm:spPr/>
    </dgm:pt>
    <dgm:pt modelId="{90586733-2B8D-4855-9537-D1D76E4A50E0}" type="pres">
      <dgm:prSet presAssocID="{23F5EE5D-C67F-45AF-B7B7-99E5309137B1}" presName="vert1" presStyleCnt="0"/>
      <dgm:spPr/>
    </dgm:pt>
    <dgm:pt modelId="{DD4F543A-8861-4AF8-BE97-FAC100F65C98}" type="pres">
      <dgm:prSet presAssocID="{C7955A38-41BB-469A-9345-D6BE23680D84}" presName="thickLine" presStyleLbl="alignNode1" presStyleIdx="1" presStyleCnt="3"/>
      <dgm:spPr/>
    </dgm:pt>
    <dgm:pt modelId="{FA8FA211-E0FE-4403-8DFD-F8DDB05780AC}" type="pres">
      <dgm:prSet presAssocID="{C7955A38-41BB-469A-9345-D6BE23680D84}" presName="horz1" presStyleCnt="0"/>
      <dgm:spPr/>
    </dgm:pt>
    <dgm:pt modelId="{3C716864-4178-4961-BD60-DF09FE382C11}" type="pres">
      <dgm:prSet presAssocID="{C7955A38-41BB-469A-9345-D6BE23680D84}" presName="tx1" presStyleLbl="revTx" presStyleIdx="1" presStyleCnt="3"/>
      <dgm:spPr/>
    </dgm:pt>
    <dgm:pt modelId="{A29EEE04-6EDF-4C97-B62C-C00FAC2856D9}" type="pres">
      <dgm:prSet presAssocID="{C7955A38-41BB-469A-9345-D6BE23680D84}" presName="vert1" presStyleCnt="0"/>
      <dgm:spPr/>
    </dgm:pt>
    <dgm:pt modelId="{1134DDD2-2417-4588-BD6E-6D1D8794D104}" type="pres">
      <dgm:prSet presAssocID="{06BB9B5A-EB93-4DC1-9433-35D7B8EB83FB}" presName="thickLine" presStyleLbl="alignNode1" presStyleIdx="2" presStyleCnt="3"/>
      <dgm:spPr/>
    </dgm:pt>
    <dgm:pt modelId="{F8D4F2E2-BA94-408D-9D04-6799D46ACF23}" type="pres">
      <dgm:prSet presAssocID="{06BB9B5A-EB93-4DC1-9433-35D7B8EB83FB}" presName="horz1" presStyleCnt="0"/>
      <dgm:spPr/>
    </dgm:pt>
    <dgm:pt modelId="{58FF2EA9-2070-4415-9AA8-FE27B67AF0F5}" type="pres">
      <dgm:prSet presAssocID="{06BB9B5A-EB93-4DC1-9433-35D7B8EB83FB}" presName="tx1" presStyleLbl="revTx" presStyleIdx="2" presStyleCnt="3"/>
      <dgm:spPr/>
    </dgm:pt>
    <dgm:pt modelId="{82BEE6A2-DFA3-4E97-8D42-5A826FB7D7B0}" type="pres">
      <dgm:prSet presAssocID="{06BB9B5A-EB93-4DC1-9433-35D7B8EB83FB}" presName="vert1" presStyleCnt="0"/>
      <dgm:spPr/>
    </dgm:pt>
  </dgm:ptLst>
  <dgm:cxnLst>
    <dgm:cxn modelId="{DD02A212-5FC3-4D24-834F-2E0671DEB1ED}" type="presOf" srcId="{771C3870-150D-4F03-A776-305B83CD1D8B}" destId="{32F57278-0C72-4A6D-AE3C-BD5F45CB8E05}" srcOrd="0" destOrd="0" presId="urn:microsoft.com/office/officeart/2008/layout/LinedList"/>
    <dgm:cxn modelId="{86084A1F-EE7B-4DEA-A9D6-65C5EBC00EAE}" type="presOf" srcId="{23F5EE5D-C67F-45AF-B7B7-99E5309137B1}" destId="{2FAE535D-BBEC-4D4B-8050-70B9E0B1240B}" srcOrd="0" destOrd="0" presId="urn:microsoft.com/office/officeart/2008/layout/LinedList"/>
    <dgm:cxn modelId="{EAE30633-2D40-4D46-92A9-A867CD5F14C3}" type="presOf" srcId="{06BB9B5A-EB93-4DC1-9433-35D7B8EB83FB}" destId="{58FF2EA9-2070-4415-9AA8-FE27B67AF0F5}" srcOrd="0" destOrd="0" presId="urn:microsoft.com/office/officeart/2008/layout/LinedList"/>
    <dgm:cxn modelId="{2686B85D-506B-4BC8-86F6-29326588B704}" type="presOf" srcId="{C7955A38-41BB-469A-9345-D6BE23680D84}" destId="{3C716864-4178-4961-BD60-DF09FE382C11}" srcOrd="0" destOrd="0" presId="urn:microsoft.com/office/officeart/2008/layout/LinedList"/>
    <dgm:cxn modelId="{2CA82241-2153-47A3-82F3-C8040A78B7CD}" srcId="{771C3870-150D-4F03-A776-305B83CD1D8B}" destId="{06BB9B5A-EB93-4DC1-9433-35D7B8EB83FB}" srcOrd="2" destOrd="0" parTransId="{89DD7A40-FF79-4EBB-BD62-F798C7235705}" sibTransId="{21EBC0E4-3F27-4C5C-AA7F-1A1BD59047D4}"/>
    <dgm:cxn modelId="{9B3B8343-7020-4ABC-AC04-4FA8D6722EE0}" srcId="{771C3870-150D-4F03-A776-305B83CD1D8B}" destId="{23F5EE5D-C67F-45AF-B7B7-99E5309137B1}" srcOrd="0" destOrd="0" parTransId="{CC2F055E-6970-451E-B21B-369B9EE895B7}" sibTransId="{26DCD82A-E12E-4B8C-956E-8286AE537562}"/>
    <dgm:cxn modelId="{AA36DC81-66CF-405A-BC99-0C9EACB6F1CC}" srcId="{771C3870-150D-4F03-A776-305B83CD1D8B}" destId="{C7955A38-41BB-469A-9345-D6BE23680D84}" srcOrd="1" destOrd="0" parTransId="{763EE088-D22F-420D-A6C3-DD4B62B1C708}" sibTransId="{F784BB77-957C-4F4A-B44C-16622FE109DA}"/>
    <dgm:cxn modelId="{E002F534-4AB1-456C-BD0A-DFA54DE72AF8}" type="presParOf" srcId="{32F57278-0C72-4A6D-AE3C-BD5F45CB8E05}" destId="{DBC52590-102E-4FE4-BFBA-509E7261E061}" srcOrd="0" destOrd="0" presId="urn:microsoft.com/office/officeart/2008/layout/LinedList"/>
    <dgm:cxn modelId="{9079A8D2-BD43-4951-8C5A-7EF0C4CD77E9}" type="presParOf" srcId="{32F57278-0C72-4A6D-AE3C-BD5F45CB8E05}" destId="{EA1965D7-5683-48B1-B7C0-6649418C2C9C}" srcOrd="1" destOrd="0" presId="urn:microsoft.com/office/officeart/2008/layout/LinedList"/>
    <dgm:cxn modelId="{5944B74F-8251-4406-99A4-B7E14C077C6E}" type="presParOf" srcId="{EA1965D7-5683-48B1-B7C0-6649418C2C9C}" destId="{2FAE535D-BBEC-4D4B-8050-70B9E0B1240B}" srcOrd="0" destOrd="0" presId="urn:microsoft.com/office/officeart/2008/layout/LinedList"/>
    <dgm:cxn modelId="{9B253B2A-1AA3-4205-B2DE-D3FF2ACE96F1}" type="presParOf" srcId="{EA1965D7-5683-48B1-B7C0-6649418C2C9C}" destId="{90586733-2B8D-4855-9537-D1D76E4A50E0}" srcOrd="1" destOrd="0" presId="urn:microsoft.com/office/officeart/2008/layout/LinedList"/>
    <dgm:cxn modelId="{775BDCD3-881A-4FD4-B4DE-1E80E0E833C0}" type="presParOf" srcId="{32F57278-0C72-4A6D-AE3C-BD5F45CB8E05}" destId="{DD4F543A-8861-4AF8-BE97-FAC100F65C98}" srcOrd="2" destOrd="0" presId="urn:microsoft.com/office/officeart/2008/layout/LinedList"/>
    <dgm:cxn modelId="{7FB2F159-C414-4E22-A3E4-B3757C3CD4EA}" type="presParOf" srcId="{32F57278-0C72-4A6D-AE3C-BD5F45CB8E05}" destId="{FA8FA211-E0FE-4403-8DFD-F8DDB05780AC}" srcOrd="3" destOrd="0" presId="urn:microsoft.com/office/officeart/2008/layout/LinedList"/>
    <dgm:cxn modelId="{AE0B87A0-A59A-40F2-BD45-6B7726B716A4}" type="presParOf" srcId="{FA8FA211-E0FE-4403-8DFD-F8DDB05780AC}" destId="{3C716864-4178-4961-BD60-DF09FE382C11}" srcOrd="0" destOrd="0" presId="urn:microsoft.com/office/officeart/2008/layout/LinedList"/>
    <dgm:cxn modelId="{C1884BF9-2951-48A9-9CEA-575A30C5461A}" type="presParOf" srcId="{FA8FA211-E0FE-4403-8DFD-F8DDB05780AC}" destId="{A29EEE04-6EDF-4C97-B62C-C00FAC2856D9}" srcOrd="1" destOrd="0" presId="urn:microsoft.com/office/officeart/2008/layout/LinedList"/>
    <dgm:cxn modelId="{68D14980-F2D0-45C1-801D-5EC3E6D23663}" type="presParOf" srcId="{32F57278-0C72-4A6D-AE3C-BD5F45CB8E05}" destId="{1134DDD2-2417-4588-BD6E-6D1D8794D104}" srcOrd="4" destOrd="0" presId="urn:microsoft.com/office/officeart/2008/layout/LinedList"/>
    <dgm:cxn modelId="{5A60EA04-4CEF-4149-ADD6-ADF5B4BD9E63}" type="presParOf" srcId="{32F57278-0C72-4A6D-AE3C-BD5F45CB8E05}" destId="{F8D4F2E2-BA94-408D-9D04-6799D46ACF23}" srcOrd="5" destOrd="0" presId="urn:microsoft.com/office/officeart/2008/layout/LinedList"/>
    <dgm:cxn modelId="{E1D08823-C702-4234-BA6D-3A9C9E06EB29}" type="presParOf" srcId="{F8D4F2E2-BA94-408D-9D04-6799D46ACF23}" destId="{58FF2EA9-2070-4415-9AA8-FE27B67AF0F5}" srcOrd="0" destOrd="0" presId="urn:microsoft.com/office/officeart/2008/layout/LinedList"/>
    <dgm:cxn modelId="{C1C69014-769C-4379-B697-0D113C00D36F}" type="presParOf" srcId="{F8D4F2E2-BA94-408D-9D04-6799D46ACF23}" destId="{82BEE6A2-DFA3-4E97-8D42-5A826FB7D7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60471D-E64A-4805-BCC1-DB288C22B3BC}" type="doc">
      <dgm:prSet loTypeId="urn:microsoft.com/office/officeart/2005/8/layout/vList6" loCatId="process" qsTypeId="urn:microsoft.com/office/officeart/2005/8/quickstyle/simple5" qsCatId="simple" csTypeId="urn:microsoft.com/office/officeart/2005/8/colors/accent1_2" csCatId="accent1" phldr="1"/>
      <dgm:spPr/>
      <dgm:t>
        <a:bodyPr/>
        <a:lstStyle/>
        <a:p>
          <a:endParaRPr lang="zh-CN" altLang="en-US"/>
        </a:p>
      </dgm:t>
    </dgm:pt>
    <dgm:pt modelId="{50DF97E3-B59E-4B71-94E5-0DA120335651}">
      <dgm:prSet phldrT="[文本]" phldr="0"/>
      <dgm:spPr/>
      <dgm:t>
        <a:bodyPr/>
        <a:lstStyle/>
        <a:p>
          <a:pPr rtl="0"/>
          <a:r>
            <a:rPr lang="en-US" altLang="zh-CN">
              <a:latin typeface="Microsoft YaHei"/>
            </a:rPr>
            <a:t>Crisis</a:t>
          </a:r>
          <a:r>
            <a:rPr lang="zh-CN"/>
            <a:t> image benchmark dataset</a:t>
          </a:r>
          <a:endParaRPr lang="zh-CN" altLang="en-US"/>
        </a:p>
      </dgm:t>
    </dgm:pt>
    <dgm:pt modelId="{DD970639-685F-46BE-859D-2E383F2A029D}" type="parTrans" cxnId="{06A3D594-07E4-4D04-90A9-91F9E2B8F306}">
      <dgm:prSet/>
      <dgm:spPr/>
      <dgm:t>
        <a:bodyPr/>
        <a:lstStyle/>
        <a:p>
          <a:endParaRPr lang="zh-CN" altLang="en-US"/>
        </a:p>
      </dgm:t>
    </dgm:pt>
    <dgm:pt modelId="{A1D44299-B062-4F58-8F6E-7E318E3E81B3}" type="sibTrans" cxnId="{06A3D594-07E4-4D04-90A9-91F9E2B8F306}">
      <dgm:prSet/>
      <dgm:spPr/>
      <dgm:t>
        <a:bodyPr/>
        <a:lstStyle/>
        <a:p>
          <a:endParaRPr lang="zh-CN" altLang="en-US"/>
        </a:p>
      </dgm:t>
    </dgm:pt>
    <dgm:pt modelId="{63CD6219-1A91-4052-9D66-005F08337EA2}">
      <dgm:prSet phldrT="[文本]" phldr="0"/>
      <dgm:spPr/>
      <dgm:t>
        <a:bodyPr/>
        <a:lstStyle/>
        <a:p>
          <a:r>
            <a:rPr lang="zh-CN"/>
            <a:t>Damage severity</a:t>
          </a:r>
        </a:p>
      </dgm:t>
    </dgm:pt>
    <dgm:pt modelId="{0B4DAAF0-F61C-4060-B06A-3511E4AEC418}" type="parTrans" cxnId="{57CF5D90-6B02-4668-9F4A-ED20E2EABD11}">
      <dgm:prSet/>
      <dgm:spPr/>
      <dgm:t>
        <a:bodyPr/>
        <a:lstStyle/>
        <a:p>
          <a:endParaRPr lang="zh-CN" altLang="en-US"/>
        </a:p>
      </dgm:t>
    </dgm:pt>
    <dgm:pt modelId="{EB1EA27D-F294-4BA5-8F21-8A62E2BF0626}" type="sibTrans" cxnId="{57CF5D90-6B02-4668-9F4A-ED20E2EABD11}">
      <dgm:prSet/>
      <dgm:spPr/>
      <dgm:t>
        <a:bodyPr/>
        <a:lstStyle/>
        <a:p>
          <a:endParaRPr lang="zh-CN" altLang="en-US"/>
        </a:p>
      </dgm:t>
    </dgm:pt>
    <dgm:pt modelId="{521EFA24-13D6-4D97-92FC-949A2B480D17}">
      <dgm:prSet phldr="0"/>
      <dgm:spPr/>
      <dgm:t>
        <a:bodyPr/>
        <a:lstStyle/>
        <a:p>
          <a:pPr algn="l"/>
          <a:r>
            <a:rPr lang="zh-CN"/>
            <a:t>Disaster types</a:t>
          </a:r>
          <a:endParaRPr lang="zh-CN" altLang="en-US">
            <a:latin typeface="Microsoft YaHei"/>
          </a:endParaRPr>
        </a:p>
      </dgm:t>
    </dgm:pt>
    <dgm:pt modelId="{6D477F85-0B0B-459A-87EC-D7CE3EF14ED9}" type="parTrans" cxnId="{AAF66D24-5791-4552-A888-B3F837C6AD26}">
      <dgm:prSet/>
      <dgm:spPr/>
    </dgm:pt>
    <dgm:pt modelId="{F417AF90-DAE0-4005-A548-029E7E228791}" type="sibTrans" cxnId="{AAF66D24-5791-4552-A888-B3F837C6AD26}">
      <dgm:prSet/>
      <dgm:spPr/>
    </dgm:pt>
    <dgm:pt modelId="{655B0EE4-C9F6-4286-A1D4-5CC4FC9C2AD8}">
      <dgm:prSet phldr="0"/>
      <dgm:spPr/>
      <dgm:t>
        <a:bodyPr/>
        <a:lstStyle/>
        <a:p>
          <a:pPr algn="l"/>
          <a:r>
            <a:rPr lang="zh-CN"/>
            <a:t>Informativeness</a:t>
          </a:r>
        </a:p>
      </dgm:t>
    </dgm:pt>
    <dgm:pt modelId="{0CF761D3-E995-461D-9D5C-E75AF7C612EA}" type="parTrans" cxnId="{FE60D53C-3CFD-40EA-8748-4230691F4B89}">
      <dgm:prSet/>
      <dgm:spPr/>
    </dgm:pt>
    <dgm:pt modelId="{A8219DED-922B-470B-AF1A-31F1539B4FB3}" type="sibTrans" cxnId="{FE60D53C-3CFD-40EA-8748-4230691F4B89}">
      <dgm:prSet/>
      <dgm:spPr/>
    </dgm:pt>
    <dgm:pt modelId="{7F95FDD0-8E47-4639-B9BA-8B484518796F}">
      <dgm:prSet phldr="0"/>
      <dgm:spPr/>
      <dgm:t>
        <a:bodyPr/>
        <a:lstStyle/>
        <a:p>
          <a:pPr algn="l"/>
          <a:r>
            <a:rPr lang="zh-CN"/>
            <a:t>Humanitarian categories</a:t>
          </a:r>
        </a:p>
      </dgm:t>
    </dgm:pt>
    <dgm:pt modelId="{6375E1F4-94FE-403F-B662-9EF0EFFC9F90}" type="parTrans" cxnId="{BA54FE05-8765-46D4-A481-722FE2D8314B}">
      <dgm:prSet/>
      <dgm:spPr/>
    </dgm:pt>
    <dgm:pt modelId="{FBD21F23-9775-4AB7-AB95-7584A9265C95}" type="sibTrans" cxnId="{BA54FE05-8765-46D4-A481-722FE2D8314B}">
      <dgm:prSet/>
      <dgm:spPr/>
    </dgm:pt>
    <dgm:pt modelId="{2CD3CD96-EA22-4CD5-9E55-79B9F9F66D4C}">
      <dgm:prSet phldr="0"/>
      <dgm:spPr/>
      <dgm:t>
        <a:bodyPr/>
        <a:lstStyle/>
        <a:p>
          <a:pPr algn="l" rtl="0"/>
          <a:endParaRPr lang="en-US" altLang="zh-CN">
            <a:latin typeface="Microsoft YaHei"/>
          </a:endParaRPr>
        </a:p>
      </dgm:t>
    </dgm:pt>
    <dgm:pt modelId="{06E46D3C-5EB4-47FA-9022-054539E37FA6}" type="parTrans" cxnId="{3A326967-5E62-49BF-9460-CD2ECECACB8C}">
      <dgm:prSet/>
      <dgm:spPr/>
    </dgm:pt>
    <dgm:pt modelId="{F7656992-38A2-4284-BA3A-44CBE19EA6CE}" type="sibTrans" cxnId="{3A326967-5E62-49BF-9460-CD2ECECACB8C}">
      <dgm:prSet/>
      <dgm:spPr/>
    </dgm:pt>
    <dgm:pt modelId="{6A2A62B1-35FA-40A8-82A7-2F02C05AA64C}" type="pres">
      <dgm:prSet presAssocID="{7960471D-E64A-4805-BCC1-DB288C22B3BC}" presName="Name0" presStyleCnt="0">
        <dgm:presLayoutVars>
          <dgm:dir/>
          <dgm:animLvl val="lvl"/>
          <dgm:resizeHandles/>
        </dgm:presLayoutVars>
      </dgm:prSet>
      <dgm:spPr/>
    </dgm:pt>
    <dgm:pt modelId="{94CE5132-F421-4B2B-A663-FB6EB6A0F707}" type="pres">
      <dgm:prSet presAssocID="{50DF97E3-B59E-4B71-94E5-0DA120335651}" presName="linNode" presStyleCnt="0"/>
      <dgm:spPr/>
    </dgm:pt>
    <dgm:pt modelId="{CA9BE274-016B-4B8B-B640-CDDE464B0823}" type="pres">
      <dgm:prSet presAssocID="{50DF97E3-B59E-4B71-94E5-0DA120335651}" presName="parentShp" presStyleLbl="node1" presStyleIdx="0" presStyleCnt="1">
        <dgm:presLayoutVars>
          <dgm:bulletEnabled val="1"/>
        </dgm:presLayoutVars>
      </dgm:prSet>
      <dgm:spPr/>
    </dgm:pt>
    <dgm:pt modelId="{FA4BE7B6-D636-4F65-8335-FF9138DAA9C7}" type="pres">
      <dgm:prSet presAssocID="{50DF97E3-B59E-4B71-94E5-0DA120335651}" presName="childShp" presStyleLbl="bgAccFollowNode1" presStyleIdx="0" presStyleCnt="1">
        <dgm:presLayoutVars>
          <dgm:bulletEnabled val="1"/>
        </dgm:presLayoutVars>
      </dgm:prSet>
      <dgm:spPr/>
    </dgm:pt>
  </dgm:ptLst>
  <dgm:cxnLst>
    <dgm:cxn modelId="{BA54FE05-8765-46D4-A481-722FE2D8314B}" srcId="{50DF97E3-B59E-4B71-94E5-0DA120335651}" destId="{7F95FDD0-8E47-4639-B9BA-8B484518796F}" srcOrd="3" destOrd="0" parTransId="{6375E1F4-94FE-403F-B662-9EF0EFFC9F90}" sibTransId="{FBD21F23-9775-4AB7-AB95-7584A9265C95}"/>
    <dgm:cxn modelId="{B94C9D13-840D-45D8-BACA-5944F01E42AE}" type="presOf" srcId="{655B0EE4-C9F6-4286-A1D4-5CC4FC9C2AD8}" destId="{FA4BE7B6-D636-4F65-8335-FF9138DAA9C7}" srcOrd="0" destOrd="2" presId="urn:microsoft.com/office/officeart/2005/8/layout/vList6"/>
    <dgm:cxn modelId="{AAF66D24-5791-4552-A888-B3F837C6AD26}" srcId="{50DF97E3-B59E-4B71-94E5-0DA120335651}" destId="{521EFA24-13D6-4D97-92FC-949A2B480D17}" srcOrd="1" destOrd="0" parTransId="{6D477F85-0B0B-459A-87EC-D7CE3EF14ED9}" sibTransId="{F417AF90-DAE0-4005-A548-029E7E228791}"/>
    <dgm:cxn modelId="{FE60D53C-3CFD-40EA-8748-4230691F4B89}" srcId="{50DF97E3-B59E-4B71-94E5-0DA120335651}" destId="{655B0EE4-C9F6-4286-A1D4-5CC4FC9C2AD8}" srcOrd="2" destOrd="0" parTransId="{0CF761D3-E995-461D-9D5C-E75AF7C612EA}" sibTransId="{A8219DED-922B-470B-AF1A-31F1539B4FB3}"/>
    <dgm:cxn modelId="{70CBAC5D-8AC3-4029-BF55-A1E2A40B2903}" type="presOf" srcId="{63CD6219-1A91-4052-9D66-005F08337EA2}" destId="{FA4BE7B6-D636-4F65-8335-FF9138DAA9C7}" srcOrd="0" destOrd="4" presId="urn:microsoft.com/office/officeart/2005/8/layout/vList6"/>
    <dgm:cxn modelId="{3A326967-5E62-49BF-9460-CD2ECECACB8C}" srcId="{50DF97E3-B59E-4B71-94E5-0DA120335651}" destId="{2CD3CD96-EA22-4CD5-9E55-79B9F9F66D4C}" srcOrd="0" destOrd="0" parTransId="{06E46D3C-5EB4-47FA-9022-054539E37FA6}" sibTransId="{F7656992-38A2-4284-BA3A-44CBE19EA6CE}"/>
    <dgm:cxn modelId="{4ABA314F-5E6A-4DD7-9846-3C977C870079}" type="presOf" srcId="{2CD3CD96-EA22-4CD5-9E55-79B9F9F66D4C}" destId="{FA4BE7B6-D636-4F65-8335-FF9138DAA9C7}" srcOrd="0" destOrd="0" presId="urn:microsoft.com/office/officeart/2005/8/layout/vList6"/>
    <dgm:cxn modelId="{F2B4A758-90A1-44D3-B8B2-5874E13CB683}" type="presOf" srcId="{7F95FDD0-8E47-4639-B9BA-8B484518796F}" destId="{FA4BE7B6-D636-4F65-8335-FF9138DAA9C7}" srcOrd="0" destOrd="3" presId="urn:microsoft.com/office/officeart/2005/8/layout/vList6"/>
    <dgm:cxn modelId="{57CF5D90-6B02-4668-9F4A-ED20E2EABD11}" srcId="{50DF97E3-B59E-4B71-94E5-0DA120335651}" destId="{63CD6219-1A91-4052-9D66-005F08337EA2}" srcOrd="4" destOrd="0" parTransId="{0B4DAAF0-F61C-4060-B06A-3511E4AEC418}" sibTransId="{EB1EA27D-F294-4BA5-8F21-8A62E2BF0626}"/>
    <dgm:cxn modelId="{06A3D594-07E4-4D04-90A9-91F9E2B8F306}" srcId="{7960471D-E64A-4805-BCC1-DB288C22B3BC}" destId="{50DF97E3-B59E-4B71-94E5-0DA120335651}" srcOrd="0" destOrd="0" parTransId="{DD970639-685F-46BE-859D-2E383F2A029D}" sibTransId="{A1D44299-B062-4F58-8F6E-7E318E3E81B3}"/>
    <dgm:cxn modelId="{30734DAD-FA5F-46A2-9868-502747721E26}" type="presOf" srcId="{50DF97E3-B59E-4B71-94E5-0DA120335651}" destId="{CA9BE274-016B-4B8B-B640-CDDE464B0823}" srcOrd="0" destOrd="0" presId="urn:microsoft.com/office/officeart/2005/8/layout/vList6"/>
    <dgm:cxn modelId="{DA44E5B0-F8F7-4646-A564-69A2B066E2FC}" type="presOf" srcId="{521EFA24-13D6-4D97-92FC-949A2B480D17}" destId="{FA4BE7B6-D636-4F65-8335-FF9138DAA9C7}" srcOrd="0" destOrd="1" presId="urn:microsoft.com/office/officeart/2005/8/layout/vList6"/>
    <dgm:cxn modelId="{F93A6AB1-16CD-4821-922F-1CF84FCC070D}" type="presOf" srcId="{7960471D-E64A-4805-BCC1-DB288C22B3BC}" destId="{6A2A62B1-35FA-40A8-82A7-2F02C05AA64C}" srcOrd="0" destOrd="0" presId="urn:microsoft.com/office/officeart/2005/8/layout/vList6"/>
    <dgm:cxn modelId="{BA76487E-5CA3-444D-A075-DDEC015280B0}" type="presParOf" srcId="{6A2A62B1-35FA-40A8-82A7-2F02C05AA64C}" destId="{94CE5132-F421-4B2B-A663-FB6EB6A0F707}" srcOrd="0" destOrd="0" presId="urn:microsoft.com/office/officeart/2005/8/layout/vList6"/>
    <dgm:cxn modelId="{0F44E992-551A-45D8-9AB0-9662912B466F}" type="presParOf" srcId="{94CE5132-F421-4B2B-A663-FB6EB6A0F707}" destId="{CA9BE274-016B-4B8B-B640-CDDE464B0823}" srcOrd="0" destOrd="0" presId="urn:microsoft.com/office/officeart/2005/8/layout/vList6"/>
    <dgm:cxn modelId="{E6492D5D-C32F-40C1-92CA-B5E5851F137B}" type="presParOf" srcId="{94CE5132-F421-4B2B-A663-FB6EB6A0F707}" destId="{FA4BE7B6-D636-4F65-8335-FF9138DAA9C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A86B6B-3C67-4E43-944F-828BFCD5E388}"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US"/>
        </a:p>
      </dgm:t>
    </dgm:pt>
    <dgm:pt modelId="{8A37EEEA-83BE-4217-8F2E-6CAFBDDB1E84}">
      <dgm:prSet/>
      <dgm:spPr/>
      <dgm:t>
        <a:bodyPr/>
        <a:lstStyle/>
        <a:p>
          <a:pPr algn="l" rtl="0"/>
          <a:r>
            <a:rPr lang="en-US" b="1">
              <a:latin typeface="Microsoft YaHei"/>
            </a:rPr>
            <a:t> </a:t>
          </a:r>
          <a:r>
            <a:rPr lang="en-US" b="1"/>
            <a:t>Disaster types</a:t>
          </a:r>
        </a:p>
      </dgm:t>
    </dgm:pt>
    <dgm:pt modelId="{2592902F-0EA1-42B8-8618-9C8F7B7170D6}" type="parTrans" cxnId="{75E31A6B-78EB-4084-A2C8-E3AEBC75B7C4}">
      <dgm:prSet/>
      <dgm:spPr/>
      <dgm:t>
        <a:bodyPr/>
        <a:lstStyle/>
        <a:p>
          <a:endParaRPr lang="en-US"/>
        </a:p>
      </dgm:t>
    </dgm:pt>
    <dgm:pt modelId="{EF9852D0-108F-4E4A-B2F9-0462E5AE4E5A}" type="sibTrans" cxnId="{75E31A6B-78EB-4084-A2C8-E3AEBC75B7C4}">
      <dgm:prSet/>
      <dgm:spPr/>
      <dgm:t>
        <a:bodyPr/>
        <a:lstStyle/>
        <a:p>
          <a:endParaRPr lang="en-US"/>
        </a:p>
      </dgm:t>
    </dgm:pt>
    <dgm:pt modelId="{93CBDB05-C1EB-46F3-AF4E-274055F161D6}">
      <dgm:prSet phldr="0"/>
      <dgm:spPr/>
      <dgm:t>
        <a:bodyPr/>
        <a:lstStyle/>
        <a:p>
          <a:pPr algn="l" rtl="0"/>
          <a:r>
            <a:rPr lang="en-US" b="1">
              <a:latin typeface="Microsoft YaHei"/>
            </a:rPr>
            <a:t> </a:t>
          </a:r>
          <a:r>
            <a:rPr lang="en-US" b="1"/>
            <a:t>Other disaster</a:t>
          </a:r>
        </a:p>
      </dgm:t>
    </dgm:pt>
    <dgm:pt modelId="{0CCE5CE6-6293-4ACE-B384-07E3DB124175}" type="parTrans" cxnId="{05040D0D-20E7-4D7B-9C64-3EE0D3F576C3}">
      <dgm:prSet/>
      <dgm:spPr/>
      <dgm:t>
        <a:bodyPr/>
        <a:lstStyle/>
        <a:p>
          <a:endParaRPr lang="zh-CN" altLang="en-US"/>
        </a:p>
      </dgm:t>
    </dgm:pt>
    <dgm:pt modelId="{CEE78C05-6D50-4FDE-91C8-F43572AB0DAA}" type="sibTrans" cxnId="{05040D0D-20E7-4D7B-9C64-3EE0D3F576C3}">
      <dgm:prSet/>
      <dgm:spPr/>
    </dgm:pt>
    <dgm:pt modelId="{67316F94-AEEA-4C70-9B62-1A064204497A}">
      <dgm:prSet phldr="0"/>
      <dgm:spPr/>
      <dgm:t>
        <a:bodyPr/>
        <a:lstStyle/>
        <a:p>
          <a:pPr algn="l" rtl="0"/>
          <a:r>
            <a:rPr lang="en-US" b="1">
              <a:latin typeface="Microsoft YaHei"/>
            </a:rPr>
            <a:t> </a:t>
          </a:r>
          <a:r>
            <a:rPr lang="en-US" b="1"/>
            <a:t>Earthquake</a:t>
          </a:r>
        </a:p>
      </dgm:t>
    </dgm:pt>
    <dgm:pt modelId="{9B62D29C-2029-4777-9583-8BEDBF270176}" type="parTrans" cxnId="{0EAA26A5-A0A9-4B2A-8B4B-B0C0013B0988}">
      <dgm:prSet/>
      <dgm:spPr/>
      <dgm:t>
        <a:bodyPr/>
        <a:lstStyle/>
        <a:p>
          <a:endParaRPr lang="zh-CN" altLang="en-US"/>
        </a:p>
      </dgm:t>
    </dgm:pt>
    <dgm:pt modelId="{193E248B-603C-4C9E-A8D3-868F6654BA2D}" type="sibTrans" cxnId="{0EAA26A5-A0A9-4B2A-8B4B-B0C0013B0988}">
      <dgm:prSet/>
      <dgm:spPr/>
    </dgm:pt>
    <dgm:pt modelId="{2194BBCE-ACB1-4A32-8138-93B68ACBCB82}">
      <dgm:prSet phldr="0"/>
      <dgm:spPr/>
      <dgm:t>
        <a:bodyPr/>
        <a:lstStyle/>
        <a:p>
          <a:pPr algn="l" rtl="0"/>
          <a:r>
            <a:rPr lang="en-US" b="1">
              <a:latin typeface="Microsoft YaHei"/>
            </a:rPr>
            <a:t> </a:t>
          </a:r>
          <a:r>
            <a:rPr lang="en-US" b="1"/>
            <a:t>Fire</a:t>
          </a:r>
        </a:p>
      </dgm:t>
    </dgm:pt>
    <dgm:pt modelId="{8EB139BD-51ED-4704-BB97-DCE491A996BE}" type="parTrans" cxnId="{EC971173-15DE-4BFC-999E-DA26CBB75FDA}">
      <dgm:prSet/>
      <dgm:spPr/>
      <dgm:t>
        <a:bodyPr/>
        <a:lstStyle/>
        <a:p>
          <a:endParaRPr lang="zh-CN" altLang="en-US"/>
        </a:p>
      </dgm:t>
    </dgm:pt>
    <dgm:pt modelId="{E92335D2-4391-4AEB-82B4-60D42CAC87F9}" type="sibTrans" cxnId="{EC971173-15DE-4BFC-999E-DA26CBB75FDA}">
      <dgm:prSet/>
      <dgm:spPr/>
    </dgm:pt>
    <dgm:pt modelId="{A13BB517-F499-471C-A76D-5E9491CDB776}">
      <dgm:prSet phldr="0"/>
      <dgm:spPr/>
      <dgm:t>
        <a:bodyPr/>
        <a:lstStyle/>
        <a:p>
          <a:pPr algn="l" rtl="0"/>
          <a:r>
            <a:rPr lang="en-US" b="1">
              <a:latin typeface="Microsoft YaHei"/>
            </a:rPr>
            <a:t> </a:t>
          </a:r>
          <a:r>
            <a:rPr lang="en-US" b="1"/>
            <a:t>Flood</a:t>
          </a:r>
        </a:p>
      </dgm:t>
    </dgm:pt>
    <dgm:pt modelId="{08EE77AA-8FE6-4FD2-9840-2FD289AECA7E}" type="parTrans" cxnId="{B5721E94-0270-46F4-BB00-67D0E70E05AA}">
      <dgm:prSet/>
      <dgm:spPr/>
      <dgm:t>
        <a:bodyPr/>
        <a:lstStyle/>
        <a:p>
          <a:endParaRPr lang="zh-CN" altLang="en-US"/>
        </a:p>
      </dgm:t>
    </dgm:pt>
    <dgm:pt modelId="{7E986DBC-A564-488A-8EBB-F7BEE74CA1F6}" type="sibTrans" cxnId="{B5721E94-0270-46F4-BB00-67D0E70E05AA}">
      <dgm:prSet/>
      <dgm:spPr/>
    </dgm:pt>
    <dgm:pt modelId="{1E456F95-873A-4134-BC89-981647A36B4B}">
      <dgm:prSet phldr="0"/>
      <dgm:spPr/>
      <dgm:t>
        <a:bodyPr/>
        <a:lstStyle/>
        <a:p>
          <a:pPr algn="l" rtl="0"/>
          <a:r>
            <a:rPr lang="en-US" b="1">
              <a:latin typeface="Microsoft YaHei"/>
            </a:rPr>
            <a:t> </a:t>
          </a:r>
          <a:r>
            <a:rPr lang="en-US" b="1"/>
            <a:t>Hurricane</a:t>
          </a:r>
        </a:p>
      </dgm:t>
    </dgm:pt>
    <dgm:pt modelId="{28BC9564-F760-4671-BD76-13D49B8A3B88}" type="parTrans" cxnId="{C05E6031-6AF5-48BF-B4E5-5DEDBE3DAEF8}">
      <dgm:prSet/>
      <dgm:spPr/>
      <dgm:t>
        <a:bodyPr/>
        <a:lstStyle/>
        <a:p>
          <a:endParaRPr lang="zh-CN" altLang="en-US"/>
        </a:p>
      </dgm:t>
    </dgm:pt>
    <dgm:pt modelId="{90886EC4-7576-48AF-8CD2-82056390384A}" type="sibTrans" cxnId="{C05E6031-6AF5-48BF-B4E5-5DEDBE3DAEF8}">
      <dgm:prSet/>
      <dgm:spPr/>
    </dgm:pt>
    <dgm:pt modelId="{36D5C9FA-B6BA-4467-97FF-B3F816EE18DC}">
      <dgm:prSet phldr="0"/>
      <dgm:spPr/>
      <dgm:t>
        <a:bodyPr/>
        <a:lstStyle/>
        <a:p>
          <a:pPr algn="l" rtl="0"/>
          <a:r>
            <a:rPr lang="en-US" b="1">
              <a:latin typeface="Microsoft YaHei"/>
            </a:rPr>
            <a:t> </a:t>
          </a:r>
          <a:r>
            <a:rPr lang="en-US" b="1"/>
            <a:t>Landslide</a:t>
          </a:r>
        </a:p>
      </dgm:t>
    </dgm:pt>
    <dgm:pt modelId="{55C3049F-55ED-4FE1-B39F-FD988BFAE504}" type="parTrans" cxnId="{D03A6370-3F21-4EE8-8945-04245CA3D114}">
      <dgm:prSet/>
      <dgm:spPr/>
      <dgm:t>
        <a:bodyPr/>
        <a:lstStyle/>
        <a:p>
          <a:endParaRPr lang="zh-CN" altLang="en-US"/>
        </a:p>
      </dgm:t>
    </dgm:pt>
    <dgm:pt modelId="{40D90FDC-36BC-4AB2-8998-857C68001C91}" type="sibTrans" cxnId="{D03A6370-3F21-4EE8-8945-04245CA3D114}">
      <dgm:prSet/>
      <dgm:spPr/>
    </dgm:pt>
    <dgm:pt modelId="{4E0951FA-01FD-4AB3-8813-B4590CBE4310}">
      <dgm:prSet phldr="0"/>
      <dgm:spPr/>
      <dgm:t>
        <a:bodyPr/>
        <a:lstStyle/>
        <a:p>
          <a:pPr algn="l" rtl="0"/>
          <a:r>
            <a:rPr lang="en-US" b="1">
              <a:latin typeface="Microsoft YaHei"/>
            </a:rPr>
            <a:t> </a:t>
          </a:r>
          <a:r>
            <a:rPr lang="en-US" b="1"/>
            <a:t>Not disaster</a:t>
          </a:r>
        </a:p>
      </dgm:t>
    </dgm:pt>
    <dgm:pt modelId="{CA0631E0-B492-48A8-996A-8C00B97C3316}" type="parTrans" cxnId="{2C088163-24D5-48D6-8B9F-E53FFF042CCB}">
      <dgm:prSet/>
      <dgm:spPr/>
      <dgm:t>
        <a:bodyPr/>
        <a:lstStyle/>
        <a:p>
          <a:endParaRPr lang="zh-CN" altLang="en-US"/>
        </a:p>
      </dgm:t>
    </dgm:pt>
    <dgm:pt modelId="{1F728E74-BB28-46AA-811D-633546DD2F7B}" type="sibTrans" cxnId="{2C088163-24D5-48D6-8B9F-E53FFF042CCB}">
      <dgm:prSet/>
      <dgm:spPr/>
    </dgm:pt>
    <dgm:pt modelId="{8F7DC93C-0474-4E3B-9B00-B7CDFAE03F47}">
      <dgm:prSet phldr="0"/>
      <dgm:spPr/>
      <dgm:t>
        <a:bodyPr/>
        <a:lstStyle/>
        <a:p>
          <a:pPr algn="l" rtl="0"/>
          <a:r>
            <a:rPr lang="en-US" b="1">
              <a:latin typeface="Microsoft YaHei"/>
            </a:rPr>
            <a:t> </a:t>
          </a:r>
          <a:r>
            <a:rPr lang="en-US" b="1"/>
            <a:t>Test: 3195</a:t>
          </a:r>
        </a:p>
      </dgm:t>
    </dgm:pt>
    <dgm:pt modelId="{D1128C37-1C2B-4D4C-B9AE-F109C96757D4}" type="parTrans" cxnId="{B8A0DD54-9808-4EAF-B12F-8D1CB7E384BC}">
      <dgm:prSet/>
      <dgm:spPr/>
      <dgm:t>
        <a:bodyPr/>
        <a:lstStyle/>
        <a:p>
          <a:endParaRPr lang="zh-CN" altLang="en-US"/>
        </a:p>
      </dgm:t>
    </dgm:pt>
    <dgm:pt modelId="{BDFAE430-AF34-4AA1-9B5E-A1103EB9EB93}" type="sibTrans" cxnId="{B8A0DD54-9808-4EAF-B12F-8D1CB7E384BC}">
      <dgm:prSet/>
      <dgm:spPr/>
    </dgm:pt>
    <dgm:pt modelId="{3B575EAC-77AD-4A80-A33E-2F2C3E1328F6}">
      <dgm:prSet phldr="0"/>
      <dgm:spPr/>
      <dgm:t>
        <a:bodyPr/>
        <a:lstStyle/>
        <a:p>
          <a:pPr algn="l" rtl="0"/>
          <a:r>
            <a:rPr lang="en-US" b="1">
              <a:latin typeface="Microsoft YaHei"/>
            </a:rPr>
            <a:t> </a:t>
          </a:r>
          <a:r>
            <a:rPr lang="en-US" b="1"/>
            <a:t>Length</a:t>
          </a:r>
        </a:p>
      </dgm:t>
    </dgm:pt>
    <dgm:pt modelId="{F72A74A0-3037-49CA-9903-DD68C089D94D}" type="parTrans" cxnId="{BA75CA24-CF61-46B9-A3EC-8D54ECBC5115}">
      <dgm:prSet/>
      <dgm:spPr/>
    </dgm:pt>
    <dgm:pt modelId="{26E48117-836B-4C5B-B1D6-C1206DECAEA7}" type="sibTrans" cxnId="{BA75CA24-CF61-46B9-A3EC-8D54ECBC5115}">
      <dgm:prSet/>
      <dgm:spPr/>
    </dgm:pt>
    <dgm:pt modelId="{59DB78D4-8869-4472-B806-1FB94668F814}">
      <dgm:prSet phldr="0"/>
      <dgm:spPr/>
      <dgm:t>
        <a:bodyPr/>
        <a:lstStyle/>
        <a:p>
          <a:pPr algn="l" rtl="0"/>
          <a:r>
            <a:rPr lang="en-US" b="1">
              <a:latin typeface="Microsoft YaHei"/>
            </a:rPr>
            <a:t> </a:t>
          </a:r>
          <a:r>
            <a:rPr lang="en-US" b="1"/>
            <a:t>Train: 12846</a:t>
          </a:r>
        </a:p>
      </dgm:t>
    </dgm:pt>
    <dgm:pt modelId="{0C60B789-435E-47E4-BB4B-7CE62445F3D1}" type="parTrans" cxnId="{791237B9-0275-408F-997A-72316D88EFA7}">
      <dgm:prSet/>
      <dgm:spPr/>
    </dgm:pt>
    <dgm:pt modelId="{C6B32120-A3C9-4230-A3BA-B892548223C8}" type="sibTrans" cxnId="{791237B9-0275-408F-997A-72316D88EFA7}">
      <dgm:prSet/>
      <dgm:spPr/>
    </dgm:pt>
    <dgm:pt modelId="{358615DA-1EDD-401B-915E-990306ACB7C5}">
      <dgm:prSet phldr="0"/>
      <dgm:spPr/>
      <dgm:t>
        <a:bodyPr/>
        <a:lstStyle/>
        <a:p>
          <a:pPr algn="l" rtl="0"/>
          <a:r>
            <a:rPr lang="en-US" b="1">
              <a:latin typeface="Microsoft YaHei"/>
            </a:rPr>
            <a:t> </a:t>
          </a:r>
          <a:r>
            <a:rPr lang="en-US" b="1"/>
            <a:t>Validation: 1470</a:t>
          </a:r>
        </a:p>
      </dgm:t>
    </dgm:pt>
    <dgm:pt modelId="{6A2BE0F1-528B-4C8E-8C4F-B26C8356D5AC}" type="parTrans" cxnId="{052035E0-152D-486C-BB2C-7C6E6BD97585}">
      <dgm:prSet/>
      <dgm:spPr/>
    </dgm:pt>
    <dgm:pt modelId="{A8119490-0C2E-485C-9855-EAECA2E41F7D}" type="sibTrans" cxnId="{052035E0-152D-486C-BB2C-7C6E6BD97585}">
      <dgm:prSet/>
      <dgm:spPr/>
    </dgm:pt>
    <dgm:pt modelId="{E70EF666-8C86-4E10-9A33-0071824A4C01}">
      <dgm:prSet phldr="0"/>
      <dgm:spPr/>
      <dgm:t>
        <a:bodyPr/>
        <a:lstStyle/>
        <a:p>
          <a:pPr algn="l" rtl="0"/>
          <a:r>
            <a:rPr lang="en-US" b="1">
              <a:latin typeface="Microsoft YaHei"/>
            </a:rPr>
            <a:t> </a:t>
          </a:r>
          <a:r>
            <a:rPr lang="en-US" b="1"/>
            <a:t>Test: 3865</a:t>
          </a:r>
        </a:p>
      </dgm:t>
    </dgm:pt>
    <dgm:pt modelId="{507AA1A4-B0FF-4E38-8DF9-4354E8B0A833}" type="parTrans" cxnId="{D77FD0E7-292F-4BA4-8D29-2D5C4281E5F9}">
      <dgm:prSet/>
      <dgm:spPr/>
    </dgm:pt>
    <dgm:pt modelId="{875D1952-394F-4280-B122-9B0D406173D1}" type="sibTrans" cxnId="{D77FD0E7-292F-4BA4-8D29-2D5C4281E5F9}">
      <dgm:prSet/>
      <dgm:spPr/>
    </dgm:pt>
    <dgm:pt modelId="{2B5148AF-841D-4AF6-B737-345078C1D4A1}">
      <dgm:prSet phldr="0"/>
      <dgm:spPr/>
      <dgm:t>
        <a:bodyPr/>
        <a:lstStyle/>
        <a:p>
          <a:pPr algn="l" rtl="0"/>
          <a:r>
            <a:rPr lang="en-US" b="1">
              <a:latin typeface="Microsoft YaHei"/>
            </a:rPr>
            <a:t> </a:t>
          </a:r>
          <a:r>
            <a:rPr lang="en-US" b="1"/>
            <a:t>Damage severity</a:t>
          </a:r>
        </a:p>
      </dgm:t>
    </dgm:pt>
    <dgm:pt modelId="{5591B046-E5E8-4BED-880C-8D17213A3A47}" type="parTrans" cxnId="{66AF2E41-607C-493A-AC46-9FA738509D92}">
      <dgm:prSet/>
      <dgm:spPr/>
    </dgm:pt>
    <dgm:pt modelId="{263366FF-B09D-4C53-A6B9-3E3868704105}" type="sibTrans" cxnId="{66AF2E41-607C-493A-AC46-9FA738509D92}">
      <dgm:prSet/>
      <dgm:spPr/>
    </dgm:pt>
    <dgm:pt modelId="{12E9CB6E-DFBB-4013-989E-9090B41DE257}">
      <dgm:prSet phldr="0"/>
      <dgm:spPr/>
      <dgm:t>
        <a:bodyPr/>
        <a:lstStyle/>
        <a:p>
          <a:pPr algn="l"/>
          <a:r>
            <a:rPr lang="en-US" b="1"/>
            <a:t>Little or none</a:t>
          </a:r>
        </a:p>
      </dgm:t>
    </dgm:pt>
    <dgm:pt modelId="{78DF144C-812D-41F6-AE0A-19DF6309CE1F}" type="parTrans" cxnId="{3E993886-0F98-4000-BBBB-94BD829D4A61}">
      <dgm:prSet/>
      <dgm:spPr/>
    </dgm:pt>
    <dgm:pt modelId="{7E4BFE40-D2AA-4D40-B263-FFE174EEC147}" type="sibTrans" cxnId="{3E993886-0F98-4000-BBBB-94BD829D4A61}">
      <dgm:prSet/>
      <dgm:spPr/>
    </dgm:pt>
    <dgm:pt modelId="{7EE407A1-9B69-4E4A-AF89-7A80D0069DDF}">
      <dgm:prSet phldr="0"/>
      <dgm:spPr/>
      <dgm:t>
        <a:bodyPr/>
        <a:lstStyle/>
        <a:p>
          <a:pPr algn="l"/>
          <a:r>
            <a:rPr lang="en-US" b="1"/>
            <a:t>Mild</a:t>
          </a:r>
        </a:p>
      </dgm:t>
    </dgm:pt>
    <dgm:pt modelId="{004D8267-0C4D-4E7B-8EF2-0A47CAE37250}" type="parTrans" cxnId="{2A95A31A-2FD0-4902-91DD-99CA60AA009E}">
      <dgm:prSet/>
      <dgm:spPr/>
    </dgm:pt>
    <dgm:pt modelId="{74D62668-9F52-4441-AF35-4D6C2D106BC2}" type="sibTrans" cxnId="{2A95A31A-2FD0-4902-91DD-99CA60AA009E}">
      <dgm:prSet/>
      <dgm:spPr/>
    </dgm:pt>
    <dgm:pt modelId="{390878E9-EFBE-467E-A31C-EAD06E231D2A}">
      <dgm:prSet phldr="0"/>
      <dgm:spPr/>
      <dgm:t>
        <a:bodyPr/>
        <a:lstStyle/>
        <a:p>
          <a:pPr algn="l"/>
          <a:r>
            <a:rPr lang="en-US" b="1"/>
            <a:t>Severe</a:t>
          </a:r>
        </a:p>
      </dgm:t>
    </dgm:pt>
    <dgm:pt modelId="{7C9D32C6-79B7-4C49-BA2F-6FA55BD5EDBD}" type="parTrans" cxnId="{702DB21A-2E31-4CA8-8B7F-B693850FDBD1}">
      <dgm:prSet/>
      <dgm:spPr/>
    </dgm:pt>
    <dgm:pt modelId="{E9AEBEDB-F941-4B8D-95FB-26EB40907E28}" type="sibTrans" cxnId="{702DB21A-2E31-4CA8-8B7F-B693850FDBD1}">
      <dgm:prSet/>
      <dgm:spPr/>
    </dgm:pt>
    <dgm:pt modelId="{24D7BC83-3D78-443F-8370-988DB2E7E8E4}">
      <dgm:prSet phldr="0"/>
      <dgm:spPr/>
      <dgm:t>
        <a:bodyPr/>
        <a:lstStyle/>
        <a:p>
          <a:pPr algn="l" rtl="0"/>
          <a:r>
            <a:rPr lang="en-US" b="1">
              <a:latin typeface="Microsoft YaHei"/>
            </a:rPr>
            <a:t> </a:t>
          </a:r>
          <a:r>
            <a:rPr lang="en-US" b="1"/>
            <a:t>Length</a:t>
          </a:r>
        </a:p>
      </dgm:t>
    </dgm:pt>
    <dgm:pt modelId="{3912EC1A-333B-4A08-A819-F29D7BB520A9}" type="parTrans" cxnId="{E7838DC0-FB44-4392-8F6B-CF437DFCA7BC}">
      <dgm:prSet/>
      <dgm:spPr/>
    </dgm:pt>
    <dgm:pt modelId="{8D55CBD3-3A47-4540-B396-85DF47306D68}" type="sibTrans" cxnId="{E7838DC0-FB44-4392-8F6B-CF437DFCA7BC}">
      <dgm:prSet/>
      <dgm:spPr/>
    </dgm:pt>
    <dgm:pt modelId="{EDA3B0AF-C707-4480-AC53-8A410DDE145A}">
      <dgm:prSet phldr="0"/>
      <dgm:spPr/>
      <dgm:t>
        <a:bodyPr/>
        <a:lstStyle/>
        <a:p>
          <a:pPr algn="l" rtl="0"/>
          <a:r>
            <a:rPr lang="en-US" b="1">
              <a:latin typeface="Microsoft YaHei"/>
            </a:rPr>
            <a:t> </a:t>
          </a:r>
          <a:r>
            <a:rPr lang="en-US" b="1"/>
            <a:t>Train: 28319</a:t>
          </a:r>
        </a:p>
      </dgm:t>
    </dgm:pt>
    <dgm:pt modelId="{E333618D-13EE-4222-9E72-DBB981E71EC7}" type="parTrans" cxnId="{BA3B484B-0EC6-4FBA-BA5D-3B7D9A397901}">
      <dgm:prSet/>
      <dgm:spPr/>
    </dgm:pt>
    <dgm:pt modelId="{0D61E8A6-EAA2-46F5-AF1E-770AFE4C5EFE}" type="sibTrans" cxnId="{BA3B484B-0EC6-4FBA-BA5D-3B7D9A397901}">
      <dgm:prSet/>
      <dgm:spPr/>
    </dgm:pt>
    <dgm:pt modelId="{AA22FDFA-5590-4A9D-9037-D764F5947F81}">
      <dgm:prSet phldr="0"/>
      <dgm:spPr/>
      <dgm:t>
        <a:bodyPr/>
        <a:lstStyle/>
        <a:p>
          <a:pPr algn="l" rtl="0"/>
          <a:r>
            <a:rPr lang="en-US" b="1">
              <a:latin typeface="Microsoft YaHei"/>
            </a:rPr>
            <a:t> </a:t>
          </a:r>
          <a:r>
            <a:rPr lang="en-US" b="1"/>
            <a:t>Validation: 2712</a:t>
          </a:r>
        </a:p>
      </dgm:t>
    </dgm:pt>
    <dgm:pt modelId="{65035576-D921-489B-8354-155A6990A252}" type="parTrans" cxnId="{EC1D73AA-F88C-475C-9618-9265C03F2E65}">
      <dgm:prSet/>
      <dgm:spPr/>
    </dgm:pt>
    <dgm:pt modelId="{AAD0F068-FB16-49DF-B7A8-64C614BA6B3B}" type="sibTrans" cxnId="{EC1D73AA-F88C-475C-9618-9265C03F2E65}">
      <dgm:prSet/>
      <dgm:spPr/>
    </dgm:pt>
    <dgm:pt modelId="{A027A1E2-505F-45EE-852C-32811BCF643A}" type="pres">
      <dgm:prSet presAssocID="{8FA86B6B-3C67-4E43-944F-828BFCD5E388}" presName="diagram" presStyleCnt="0">
        <dgm:presLayoutVars>
          <dgm:dir/>
          <dgm:resizeHandles val="exact"/>
        </dgm:presLayoutVars>
      </dgm:prSet>
      <dgm:spPr/>
    </dgm:pt>
    <dgm:pt modelId="{37D72AEC-D954-4EC4-8993-2C0C8C401EF0}" type="pres">
      <dgm:prSet presAssocID="{8A37EEEA-83BE-4217-8F2E-6CAFBDDB1E84}" presName="node" presStyleLbl="node1" presStyleIdx="0" presStyleCnt="4">
        <dgm:presLayoutVars>
          <dgm:bulletEnabled val="1"/>
        </dgm:presLayoutVars>
      </dgm:prSet>
      <dgm:spPr/>
    </dgm:pt>
    <dgm:pt modelId="{4DD9D2D7-920F-4133-8F99-4421A1A71486}" type="pres">
      <dgm:prSet presAssocID="{EF9852D0-108F-4E4A-B2F9-0462E5AE4E5A}" presName="sibTrans" presStyleCnt="0"/>
      <dgm:spPr/>
    </dgm:pt>
    <dgm:pt modelId="{F2ACCDB2-05AC-44B0-8172-FA13FF9849F0}" type="pres">
      <dgm:prSet presAssocID="{3B575EAC-77AD-4A80-A33E-2F2C3E1328F6}" presName="node" presStyleLbl="node1" presStyleIdx="1" presStyleCnt="4">
        <dgm:presLayoutVars>
          <dgm:bulletEnabled val="1"/>
        </dgm:presLayoutVars>
      </dgm:prSet>
      <dgm:spPr/>
    </dgm:pt>
    <dgm:pt modelId="{798407CA-3A97-41F1-A62B-611C7587F45E}" type="pres">
      <dgm:prSet presAssocID="{26E48117-836B-4C5B-B1D6-C1206DECAEA7}" presName="sibTrans" presStyleCnt="0"/>
      <dgm:spPr/>
    </dgm:pt>
    <dgm:pt modelId="{BF1711C2-3868-4D7D-AB86-AD1D531FE55C}" type="pres">
      <dgm:prSet presAssocID="{2B5148AF-841D-4AF6-B737-345078C1D4A1}" presName="node" presStyleLbl="node1" presStyleIdx="2" presStyleCnt="4">
        <dgm:presLayoutVars>
          <dgm:bulletEnabled val="1"/>
        </dgm:presLayoutVars>
      </dgm:prSet>
      <dgm:spPr/>
    </dgm:pt>
    <dgm:pt modelId="{BCF08345-1BA6-48F0-8C2D-DEC24909FFF6}" type="pres">
      <dgm:prSet presAssocID="{263366FF-B09D-4C53-A6B9-3E3868704105}" presName="sibTrans" presStyleCnt="0"/>
      <dgm:spPr/>
    </dgm:pt>
    <dgm:pt modelId="{66505C5C-22A7-4A6D-912A-BA12F58474BE}" type="pres">
      <dgm:prSet presAssocID="{24D7BC83-3D78-443F-8370-988DB2E7E8E4}" presName="node" presStyleLbl="node1" presStyleIdx="3" presStyleCnt="4">
        <dgm:presLayoutVars>
          <dgm:bulletEnabled val="1"/>
        </dgm:presLayoutVars>
      </dgm:prSet>
      <dgm:spPr/>
    </dgm:pt>
  </dgm:ptLst>
  <dgm:cxnLst>
    <dgm:cxn modelId="{FE2D9D06-330F-4667-988E-1E9A907CA366}" type="presOf" srcId="{67316F94-AEEA-4C70-9B62-1A064204497A}" destId="{37D72AEC-D954-4EC4-8993-2C0C8C401EF0}" srcOrd="0" destOrd="1" presId="urn:microsoft.com/office/officeart/2005/8/layout/default"/>
    <dgm:cxn modelId="{05040D0D-20E7-4D7B-9C64-3EE0D3F576C3}" srcId="{8A37EEEA-83BE-4217-8F2E-6CAFBDDB1E84}" destId="{93CBDB05-C1EB-46F3-AF4E-274055F161D6}" srcOrd="6" destOrd="0" parTransId="{0CCE5CE6-6293-4ACE-B384-07E3DB124175}" sibTransId="{CEE78C05-6D50-4FDE-91C8-F43572AB0DAA}"/>
    <dgm:cxn modelId="{AD82CE19-A493-4A9D-A4D3-40DF7D125478}" type="presOf" srcId="{E70EF666-8C86-4E10-9A33-0071824A4C01}" destId="{66505C5C-22A7-4A6D-912A-BA12F58474BE}" srcOrd="0" destOrd="3" presId="urn:microsoft.com/office/officeart/2005/8/layout/default"/>
    <dgm:cxn modelId="{2AC32D1A-D819-4F66-9F08-C3180582F608}" type="presOf" srcId="{2194BBCE-ACB1-4A32-8138-93B68ACBCB82}" destId="{37D72AEC-D954-4EC4-8993-2C0C8C401EF0}" srcOrd="0" destOrd="2" presId="urn:microsoft.com/office/officeart/2005/8/layout/default"/>
    <dgm:cxn modelId="{2A95A31A-2FD0-4902-91DD-99CA60AA009E}" srcId="{2B5148AF-841D-4AF6-B737-345078C1D4A1}" destId="{7EE407A1-9B69-4E4A-AF89-7A80D0069DDF}" srcOrd="1" destOrd="0" parTransId="{004D8267-0C4D-4E7B-8EF2-0A47CAE37250}" sibTransId="{74D62668-9F52-4441-AF35-4D6C2D106BC2}"/>
    <dgm:cxn modelId="{702DB21A-2E31-4CA8-8B7F-B693850FDBD1}" srcId="{2B5148AF-841D-4AF6-B737-345078C1D4A1}" destId="{390878E9-EFBE-467E-A31C-EAD06E231D2A}" srcOrd="2" destOrd="0" parTransId="{7C9D32C6-79B7-4C49-BA2F-6FA55BD5EDBD}" sibTransId="{E9AEBEDB-F941-4B8D-95FB-26EB40907E28}"/>
    <dgm:cxn modelId="{BA75CA24-CF61-46B9-A3EC-8D54ECBC5115}" srcId="{8FA86B6B-3C67-4E43-944F-828BFCD5E388}" destId="{3B575EAC-77AD-4A80-A33E-2F2C3E1328F6}" srcOrd="1" destOrd="0" parTransId="{F72A74A0-3037-49CA-9903-DD68C089D94D}" sibTransId="{26E48117-836B-4C5B-B1D6-C1206DECAEA7}"/>
    <dgm:cxn modelId="{4DFB6B30-C7FC-4D65-8D40-F289BD0B940A}" type="presOf" srcId="{36D5C9FA-B6BA-4467-97FF-B3F816EE18DC}" destId="{37D72AEC-D954-4EC4-8993-2C0C8C401EF0}" srcOrd="0" destOrd="5" presId="urn:microsoft.com/office/officeart/2005/8/layout/default"/>
    <dgm:cxn modelId="{C05E6031-6AF5-48BF-B4E5-5DEDBE3DAEF8}" srcId="{8A37EEEA-83BE-4217-8F2E-6CAFBDDB1E84}" destId="{1E456F95-873A-4134-BC89-981647A36B4B}" srcOrd="3" destOrd="0" parTransId="{28BC9564-F760-4671-BD76-13D49B8A3B88}" sibTransId="{90886EC4-7576-48AF-8CD2-82056390384A}"/>
    <dgm:cxn modelId="{89EBFF39-45D3-4B63-9810-8C1AEF0E1282}" type="presOf" srcId="{93CBDB05-C1EB-46F3-AF4E-274055F161D6}" destId="{37D72AEC-D954-4EC4-8993-2C0C8C401EF0}" srcOrd="0" destOrd="7" presId="urn:microsoft.com/office/officeart/2005/8/layout/default"/>
    <dgm:cxn modelId="{80976E3E-0714-445E-BDF5-708752314DB0}" type="presOf" srcId="{2B5148AF-841D-4AF6-B737-345078C1D4A1}" destId="{BF1711C2-3868-4D7D-AB86-AD1D531FE55C}" srcOrd="0" destOrd="0" presId="urn:microsoft.com/office/officeart/2005/8/layout/default"/>
    <dgm:cxn modelId="{66AF2E41-607C-493A-AC46-9FA738509D92}" srcId="{8FA86B6B-3C67-4E43-944F-828BFCD5E388}" destId="{2B5148AF-841D-4AF6-B737-345078C1D4A1}" srcOrd="2" destOrd="0" parTransId="{5591B046-E5E8-4BED-880C-8D17213A3A47}" sibTransId="{263366FF-B09D-4C53-A6B9-3E3868704105}"/>
    <dgm:cxn modelId="{2C088163-24D5-48D6-8B9F-E53FFF042CCB}" srcId="{8A37EEEA-83BE-4217-8F2E-6CAFBDDB1E84}" destId="{4E0951FA-01FD-4AB3-8813-B4590CBE4310}" srcOrd="5" destOrd="0" parTransId="{CA0631E0-B492-48A8-996A-8C00B97C3316}" sibTransId="{1F728E74-BB28-46AA-811D-633546DD2F7B}"/>
    <dgm:cxn modelId="{728BBE69-BAD0-43ED-A47E-9A5F25BE3E08}" type="presOf" srcId="{12E9CB6E-DFBB-4013-989E-9090B41DE257}" destId="{BF1711C2-3868-4D7D-AB86-AD1D531FE55C}" srcOrd="0" destOrd="1" presId="urn:microsoft.com/office/officeart/2005/8/layout/default"/>
    <dgm:cxn modelId="{75E31A6B-78EB-4084-A2C8-E3AEBC75B7C4}" srcId="{8FA86B6B-3C67-4E43-944F-828BFCD5E388}" destId="{8A37EEEA-83BE-4217-8F2E-6CAFBDDB1E84}" srcOrd="0" destOrd="0" parTransId="{2592902F-0EA1-42B8-8618-9C8F7B7170D6}" sibTransId="{EF9852D0-108F-4E4A-B2F9-0462E5AE4E5A}"/>
    <dgm:cxn modelId="{BA3B484B-0EC6-4FBA-BA5D-3B7D9A397901}" srcId="{24D7BC83-3D78-443F-8370-988DB2E7E8E4}" destId="{EDA3B0AF-C707-4480-AC53-8A410DDE145A}" srcOrd="0" destOrd="0" parTransId="{E333618D-13EE-4222-9E72-DBB981E71EC7}" sibTransId="{0D61E8A6-EAA2-46F5-AF1E-770AFE4C5EFE}"/>
    <dgm:cxn modelId="{D03A6370-3F21-4EE8-8945-04245CA3D114}" srcId="{8A37EEEA-83BE-4217-8F2E-6CAFBDDB1E84}" destId="{36D5C9FA-B6BA-4467-97FF-B3F816EE18DC}" srcOrd="4" destOrd="0" parTransId="{55C3049F-55ED-4FE1-B39F-FD988BFAE504}" sibTransId="{40D90FDC-36BC-4AB2-8998-857C68001C91}"/>
    <dgm:cxn modelId="{AAAA2171-E744-4CCF-8072-DC76C6B42BA2}" type="presOf" srcId="{AA22FDFA-5590-4A9D-9037-D764F5947F81}" destId="{66505C5C-22A7-4A6D-912A-BA12F58474BE}" srcOrd="0" destOrd="2" presId="urn:microsoft.com/office/officeart/2005/8/layout/default"/>
    <dgm:cxn modelId="{EEAD2252-7214-4CE5-847D-01DBDC019BFF}" type="presOf" srcId="{8A37EEEA-83BE-4217-8F2E-6CAFBDDB1E84}" destId="{37D72AEC-D954-4EC4-8993-2C0C8C401EF0}" srcOrd="0" destOrd="0" presId="urn:microsoft.com/office/officeart/2005/8/layout/default"/>
    <dgm:cxn modelId="{EC971173-15DE-4BFC-999E-DA26CBB75FDA}" srcId="{8A37EEEA-83BE-4217-8F2E-6CAFBDDB1E84}" destId="{2194BBCE-ACB1-4A32-8138-93B68ACBCB82}" srcOrd="1" destOrd="0" parTransId="{8EB139BD-51ED-4704-BB97-DCE491A996BE}" sibTransId="{E92335D2-4391-4AEB-82B4-60D42CAC87F9}"/>
    <dgm:cxn modelId="{B8A0DD54-9808-4EAF-B12F-8D1CB7E384BC}" srcId="{3B575EAC-77AD-4A80-A33E-2F2C3E1328F6}" destId="{8F7DC93C-0474-4E3B-9B00-B7CDFAE03F47}" srcOrd="2" destOrd="0" parTransId="{D1128C37-1C2B-4D4C-B9AE-F109C96757D4}" sibTransId="{BDFAE430-AF34-4AA1-9B5E-A1103EB9EB93}"/>
    <dgm:cxn modelId="{3E993886-0F98-4000-BBBB-94BD829D4A61}" srcId="{2B5148AF-841D-4AF6-B737-345078C1D4A1}" destId="{12E9CB6E-DFBB-4013-989E-9090B41DE257}" srcOrd="0" destOrd="0" parTransId="{78DF144C-812D-41F6-AE0A-19DF6309CE1F}" sibTransId="{7E4BFE40-D2AA-4D40-B263-FFE174EEC147}"/>
    <dgm:cxn modelId="{6696BE87-E3F1-458F-80C7-A07EDFA66278}" type="presOf" srcId="{358615DA-1EDD-401B-915E-990306ACB7C5}" destId="{F2ACCDB2-05AC-44B0-8172-FA13FF9849F0}" srcOrd="0" destOrd="2" presId="urn:microsoft.com/office/officeart/2005/8/layout/default"/>
    <dgm:cxn modelId="{B5721E94-0270-46F4-BB00-67D0E70E05AA}" srcId="{8A37EEEA-83BE-4217-8F2E-6CAFBDDB1E84}" destId="{A13BB517-F499-471C-A76D-5E9491CDB776}" srcOrd="2" destOrd="0" parTransId="{08EE77AA-8FE6-4FD2-9840-2FD289AECA7E}" sibTransId="{7E986DBC-A564-488A-8EBB-F7BEE74CA1F6}"/>
    <dgm:cxn modelId="{3DF0E595-C43A-4A2B-8657-B5910B642F3B}" type="presOf" srcId="{3B575EAC-77AD-4A80-A33E-2F2C3E1328F6}" destId="{F2ACCDB2-05AC-44B0-8172-FA13FF9849F0}" srcOrd="0" destOrd="0" presId="urn:microsoft.com/office/officeart/2005/8/layout/default"/>
    <dgm:cxn modelId="{5B6D7B9C-8D6C-45A3-9696-EF6E8775B0DB}" type="presOf" srcId="{4E0951FA-01FD-4AB3-8813-B4590CBE4310}" destId="{37D72AEC-D954-4EC4-8993-2C0C8C401EF0}" srcOrd="0" destOrd="6" presId="urn:microsoft.com/office/officeart/2005/8/layout/default"/>
    <dgm:cxn modelId="{3B4A2DA0-8DCE-421A-9FEE-02AB2451A6BF}" type="presOf" srcId="{8FA86B6B-3C67-4E43-944F-828BFCD5E388}" destId="{A027A1E2-505F-45EE-852C-32811BCF643A}" srcOrd="0" destOrd="0" presId="urn:microsoft.com/office/officeart/2005/8/layout/default"/>
    <dgm:cxn modelId="{0EAA26A5-A0A9-4B2A-8B4B-B0C0013B0988}" srcId="{8A37EEEA-83BE-4217-8F2E-6CAFBDDB1E84}" destId="{67316F94-AEEA-4C70-9B62-1A064204497A}" srcOrd="0" destOrd="0" parTransId="{9B62D29C-2029-4777-9583-8BEDBF270176}" sibTransId="{193E248B-603C-4C9E-A8D3-868F6654BA2D}"/>
    <dgm:cxn modelId="{EC1D73AA-F88C-475C-9618-9265C03F2E65}" srcId="{24D7BC83-3D78-443F-8370-988DB2E7E8E4}" destId="{AA22FDFA-5590-4A9D-9037-D764F5947F81}" srcOrd="1" destOrd="0" parTransId="{65035576-D921-489B-8354-155A6990A252}" sibTransId="{AAD0F068-FB16-49DF-B7A8-64C614BA6B3B}"/>
    <dgm:cxn modelId="{2417DDAD-44AA-44D1-98D8-7B58165EE0E7}" type="presOf" srcId="{24D7BC83-3D78-443F-8370-988DB2E7E8E4}" destId="{66505C5C-22A7-4A6D-912A-BA12F58474BE}" srcOrd="0" destOrd="0" presId="urn:microsoft.com/office/officeart/2005/8/layout/default"/>
    <dgm:cxn modelId="{BF196AB7-C923-4DDE-81EA-6CBA49B5415E}" type="presOf" srcId="{A13BB517-F499-471C-A76D-5E9491CDB776}" destId="{37D72AEC-D954-4EC4-8993-2C0C8C401EF0}" srcOrd="0" destOrd="3" presId="urn:microsoft.com/office/officeart/2005/8/layout/default"/>
    <dgm:cxn modelId="{791237B9-0275-408F-997A-72316D88EFA7}" srcId="{3B575EAC-77AD-4A80-A33E-2F2C3E1328F6}" destId="{59DB78D4-8869-4472-B806-1FB94668F814}" srcOrd="0" destOrd="0" parTransId="{0C60B789-435E-47E4-BB4B-7CE62445F3D1}" sibTransId="{C6B32120-A3C9-4230-A3BA-B892548223C8}"/>
    <dgm:cxn modelId="{E7838DC0-FB44-4392-8F6B-CF437DFCA7BC}" srcId="{8FA86B6B-3C67-4E43-944F-828BFCD5E388}" destId="{24D7BC83-3D78-443F-8370-988DB2E7E8E4}" srcOrd="3" destOrd="0" parTransId="{3912EC1A-333B-4A08-A819-F29D7BB520A9}" sibTransId="{8D55CBD3-3A47-4540-B396-85DF47306D68}"/>
    <dgm:cxn modelId="{4B42E2CA-77AF-4D66-868F-563B13C2BAC5}" type="presOf" srcId="{390878E9-EFBE-467E-A31C-EAD06E231D2A}" destId="{BF1711C2-3868-4D7D-AB86-AD1D531FE55C}" srcOrd="0" destOrd="3" presId="urn:microsoft.com/office/officeart/2005/8/layout/default"/>
    <dgm:cxn modelId="{8D44FDD2-6AA8-48A1-85C4-34C9CA606B2A}" type="presOf" srcId="{EDA3B0AF-C707-4480-AC53-8A410DDE145A}" destId="{66505C5C-22A7-4A6D-912A-BA12F58474BE}" srcOrd="0" destOrd="1" presId="urn:microsoft.com/office/officeart/2005/8/layout/default"/>
    <dgm:cxn modelId="{E071BEDA-0B8B-41A8-8F52-9BD24EFC15B1}" type="presOf" srcId="{8F7DC93C-0474-4E3B-9B00-B7CDFAE03F47}" destId="{F2ACCDB2-05AC-44B0-8172-FA13FF9849F0}" srcOrd="0" destOrd="3" presId="urn:microsoft.com/office/officeart/2005/8/layout/default"/>
    <dgm:cxn modelId="{19E5C0DE-3F8F-4B53-9CD2-6F3E49547381}" type="presOf" srcId="{59DB78D4-8869-4472-B806-1FB94668F814}" destId="{F2ACCDB2-05AC-44B0-8172-FA13FF9849F0}" srcOrd="0" destOrd="1" presId="urn:microsoft.com/office/officeart/2005/8/layout/default"/>
    <dgm:cxn modelId="{052035E0-152D-486C-BB2C-7C6E6BD97585}" srcId="{3B575EAC-77AD-4A80-A33E-2F2C3E1328F6}" destId="{358615DA-1EDD-401B-915E-990306ACB7C5}" srcOrd="1" destOrd="0" parTransId="{6A2BE0F1-528B-4C8E-8C4F-B26C8356D5AC}" sibTransId="{A8119490-0C2E-485C-9855-EAECA2E41F7D}"/>
    <dgm:cxn modelId="{D77FD0E7-292F-4BA4-8D29-2D5C4281E5F9}" srcId="{24D7BC83-3D78-443F-8370-988DB2E7E8E4}" destId="{E70EF666-8C86-4E10-9A33-0071824A4C01}" srcOrd="2" destOrd="0" parTransId="{507AA1A4-B0FF-4E38-8DF9-4354E8B0A833}" sibTransId="{875D1952-394F-4280-B122-9B0D406173D1}"/>
    <dgm:cxn modelId="{51D8E4EE-A750-4F3B-8E8B-B44B5D477958}" type="presOf" srcId="{1E456F95-873A-4134-BC89-981647A36B4B}" destId="{37D72AEC-D954-4EC4-8993-2C0C8C401EF0}" srcOrd="0" destOrd="4" presId="urn:microsoft.com/office/officeart/2005/8/layout/default"/>
    <dgm:cxn modelId="{ED2ABCFA-F8F5-4324-97A9-A0AF8513C10A}" type="presOf" srcId="{7EE407A1-9B69-4E4A-AF89-7A80D0069DDF}" destId="{BF1711C2-3868-4D7D-AB86-AD1D531FE55C}" srcOrd="0" destOrd="2" presId="urn:microsoft.com/office/officeart/2005/8/layout/default"/>
    <dgm:cxn modelId="{DC3F23DF-D94B-4B65-946E-83F49993474D}" type="presParOf" srcId="{A027A1E2-505F-45EE-852C-32811BCF643A}" destId="{37D72AEC-D954-4EC4-8993-2C0C8C401EF0}" srcOrd="0" destOrd="0" presId="urn:microsoft.com/office/officeart/2005/8/layout/default"/>
    <dgm:cxn modelId="{85242B3D-F5E9-4070-97B3-5ECEE80D425C}" type="presParOf" srcId="{A027A1E2-505F-45EE-852C-32811BCF643A}" destId="{4DD9D2D7-920F-4133-8F99-4421A1A71486}" srcOrd="1" destOrd="0" presId="urn:microsoft.com/office/officeart/2005/8/layout/default"/>
    <dgm:cxn modelId="{F0F22635-F920-4C7F-A0B7-E79E0AC41504}" type="presParOf" srcId="{A027A1E2-505F-45EE-852C-32811BCF643A}" destId="{F2ACCDB2-05AC-44B0-8172-FA13FF9849F0}" srcOrd="2" destOrd="0" presId="urn:microsoft.com/office/officeart/2005/8/layout/default"/>
    <dgm:cxn modelId="{330006CE-4750-452A-B00C-B3EC830F684B}" type="presParOf" srcId="{A027A1E2-505F-45EE-852C-32811BCF643A}" destId="{798407CA-3A97-41F1-A62B-611C7587F45E}" srcOrd="3" destOrd="0" presId="urn:microsoft.com/office/officeart/2005/8/layout/default"/>
    <dgm:cxn modelId="{85A0230F-AFB8-4174-9B63-D014FA381D27}" type="presParOf" srcId="{A027A1E2-505F-45EE-852C-32811BCF643A}" destId="{BF1711C2-3868-4D7D-AB86-AD1D531FE55C}" srcOrd="4" destOrd="0" presId="urn:microsoft.com/office/officeart/2005/8/layout/default"/>
    <dgm:cxn modelId="{2A733532-5DE8-4522-9383-64CF63C1FE71}" type="presParOf" srcId="{A027A1E2-505F-45EE-852C-32811BCF643A}" destId="{BCF08345-1BA6-48F0-8C2D-DEC24909FFF6}" srcOrd="5" destOrd="0" presId="urn:microsoft.com/office/officeart/2005/8/layout/default"/>
    <dgm:cxn modelId="{01C08238-CCD6-4EF1-999E-08067B0733FF}" type="presParOf" srcId="{A027A1E2-505F-45EE-852C-32811BCF643A}" destId="{66505C5C-22A7-4A6D-912A-BA12F58474BE}"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1C3870-150D-4F03-A776-305B83CD1D8B}" type="doc">
      <dgm:prSet loTypeId="urn:microsoft.com/office/officeart/2005/8/layout/hList1" loCatId="list" qsTypeId="urn:microsoft.com/office/officeart/2005/8/quickstyle/simple5" qsCatId="simple" csTypeId="urn:microsoft.com/office/officeart/2005/8/colors/colorful1" csCatId="colorful" phldr="1"/>
      <dgm:spPr/>
      <dgm:t>
        <a:bodyPr/>
        <a:lstStyle/>
        <a:p>
          <a:endParaRPr lang="en-US"/>
        </a:p>
      </dgm:t>
    </dgm:pt>
    <dgm:pt modelId="{23F5EE5D-C67F-45AF-B7B7-99E5309137B1}">
      <dgm:prSet/>
      <dgm:spPr/>
      <dgm:t>
        <a:bodyPr/>
        <a:lstStyle/>
        <a:p>
          <a:r>
            <a:rPr lang="en-US"/>
            <a:t>Custom PyTorch dataset and dataLoader</a:t>
          </a:r>
        </a:p>
      </dgm:t>
    </dgm:pt>
    <dgm:pt modelId="{CC2F055E-6970-451E-B21B-369B9EE895B7}" type="parTrans" cxnId="{9B3B8343-7020-4ABC-AC04-4FA8D6722EE0}">
      <dgm:prSet/>
      <dgm:spPr/>
      <dgm:t>
        <a:bodyPr/>
        <a:lstStyle/>
        <a:p>
          <a:endParaRPr lang="en-US"/>
        </a:p>
      </dgm:t>
    </dgm:pt>
    <dgm:pt modelId="{26DCD82A-E12E-4B8C-956E-8286AE537562}" type="sibTrans" cxnId="{9B3B8343-7020-4ABC-AC04-4FA8D6722EE0}">
      <dgm:prSet/>
      <dgm:spPr/>
      <dgm:t>
        <a:bodyPr/>
        <a:lstStyle/>
        <a:p>
          <a:endParaRPr lang="en-US"/>
        </a:p>
      </dgm:t>
    </dgm:pt>
    <dgm:pt modelId="{C7955A38-41BB-469A-9345-D6BE23680D84}">
      <dgm:prSet/>
      <dgm:spPr/>
      <dgm:t>
        <a:bodyPr/>
        <a:lstStyle/>
        <a:p>
          <a:r>
            <a:rPr lang="en-US"/>
            <a:t>Shuffle</a:t>
          </a:r>
        </a:p>
      </dgm:t>
    </dgm:pt>
    <dgm:pt modelId="{763EE088-D22F-420D-A6C3-DD4B62B1C708}" type="parTrans" cxnId="{AA36DC81-66CF-405A-BC99-0C9EACB6F1CC}">
      <dgm:prSet/>
      <dgm:spPr/>
      <dgm:t>
        <a:bodyPr/>
        <a:lstStyle/>
        <a:p>
          <a:endParaRPr lang="en-US"/>
        </a:p>
      </dgm:t>
    </dgm:pt>
    <dgm:pt modelId="{F784BB77-957C-4F4A-B44C-16622FE109DA}" type="sibTrans" cxnId="{AA36DC81-66CF-405A-BC99-0C9EACB6F1CC}">
      <dgm:prSet/>
      <dgm:spPr/>
      <dgm:t>
        <a:bodyPr/>
        <a:lstStyle/>
        <a:p>
          <a:endParaRPr lang="en-US"/>
        </a:p>
      </dgm:t>
    </dgm:pt>
    <dgm:pt modelId="{06BB9B5A-EB93-4DC1-9433-35D7B8EB83FB}">
      <dgm:prSet/>
      <dgm:spPr/>
      <dgm:t>
        <a:bodyPr/>
        <a:lstStyle/>
        <a:p>
          <a:r>
            <a:rPr lang="en-US"/>
            <a:t>Data augmentation and normalization for training</a:t>
          </a:r>
        </a:p>
      </dgm:t>
    </dgm:pt>
    <dgm:pt modelId="{89DD7A40-FF79-4EBB-BD62-F798C7235705}" type="parTrans" cxnId="{2CA82241-2153-47A3-82F3-C8040A78B7CD}">
      <dgm:prSet/>
      <dgm:spPr/>
      <dgm:t>
        <a:bodyPr/>
        <a:lstStyle/>
        <a:p>
          <a:endParaRPr lang="en-US"/>
        </a:p>
      </dgm:t>
    </dgm:pt>
    <dgm:pt modelId="{21EBC0E4-3F27-4C5C-AA7F-1A1BD59047D4}" type="sibTrans" cxnId="{2CA82241-2153-47A3-82F3-C8040A78B7CD}">
      <dgm:prSet/>
      <dgm:spPr/>
      <dgm:t>
        <a:bodyPr/>
        <a:lstStyle/>
        <a:p>
          <a:endParaRPr lang="en-US"/>
        </a:p>
      </dgm:t>
    </dgm:pt>
    <dgm:pt modelId="{4E3CC050-9A88-44A3-BA5E-5C489DDC9E3E}">
      <dgm:prSet phldr="0"/>
      <dgm:spPr/>
      <dgm:t>
        <a:bodyPr/>
        <a:lstStyle/>
        <a:p>
          <a:r>
            <a:rPr lang="en-US"/>
            <a:t>Label Encode</a:t>
          </a:r>
        </a:p>
      </dgm:t>
    </dgm:pt>
    <dgm:pt modelId="{538C9C78-0C03-41FD-9492-4C0DAED63A2F}" type="parTrans" cxnId="{99E12B56-9A31-4AF8-8A95-75402E8F4F3D}">
      <dgm:prSet/>
      <dgm:spPr/>
    </dgm:pt>
    <dgm:pt modelId="{090D5855-AB1D-4A18-AC64-AF23C489129B}" type="sibTrans" cxnId="{99E12B56-9A31-4AF8-8A95-75402E8F4F3D}">
      <dgm:prSet/>
      <dgm:spPr/>
      <dgm:t>
        <a:bodyPr/>
        <a:lstStyle/>
        <a:p>
          <a:endParaRPr lang="zh-CN" altLang="en-US"/>
        </a:p>
      </dgm:t>
    </dgm:pt>
    <dgm:pt modelId="{D59FC9DB-0476-48ED-AF4C-0B35A72C1C7D}">
      <dgm:prSet phldr="0"/>
      <dgm:spPr/>
      <dgm:t>
        <a:bodyPr/>
        <a:lstStyle/>
        <a:p>
          <a:r>
            <a:rPr lang="en-US"/>
            <a:t>PIL Image</a:t>
          </a:r>
        </a:p>
      </dgm:t>
    </dgm:pt>
    <dgm:pt modelId="{CEC2A81E-0D94-43AE-BCFB-8C002DE7D2A3}" type="parTrans" cxnId="{E289073E-C3E8-4573-AD8A-A92E6B263D47}">
      <dgm:prSet/>
      <dgm:spPr/>
    </dgm:pt>
    <dgm:pt modelId="{B67C54D0-9241-4662-855F-185D12D08D0F}" type="sibTrans" cxnId="{E289073E-C3E8-4573-AD8A-A92E6B263D47}">
      <dgm:prSet/>
      <dgm:spPr/>
      <dgm:t>
        <a:bodyPr/>
        <a:lstStyle/>
        <a:p>
          <a:endParaRPr lang="zh-CN" altLang="en-US"/>
        </a:p>
      </dgm:t>
    </dgm:pt>
    <dgm:pt modelId="{83390930-29FA-4A9D-86CB-5449B7E39168}">
      <dgm:prSet phldr="0"/>
      <dgm:spPr/>
      <dgm:t>
        <a:bodyPr/>
        <a:lstStyle/>
        <a:p>
          <a:r>
            <a:rPr lang="en-US"/>
            <a:t>Batch Size</a:t>
          </a:r>
          <a:endParaRPr lang="zh-CN" altLang="en-US"/>
        </a:p>
      </dgm:t>
    </dgm:pt>
    <dgm:pt modelId="{C58FB09F-4194-4746-9AA9-C50797A75202}" type="parTrans" cxnId="{786B4828-F154-443C-8F62-31785B396D4D}">
      <dgm:prSet/>
      <dgm:spPr/>
    </dgm:pt>
    <dgm:pt modelId="{99648E1F-3D5A-49B0-AF6B-DAB29B10DED8}" type="sibTrans" cxnId="{786B4828-F154-443C-8F62-31785B396D4D}">
      <dgm:prSet/>
      <dgm:spPr/>
      <dgm:t>
        <a:bodyPr/>
        <a:lstStyle/>
        <a:p>
          <a:endParaRPr lang="zh-CN" altLang="en-US"/>
        </a:p>
      </dgm:t>
    </dgm:pt>
    <dgm:pt modelId="{CFE04641-5801-49EA-8D3F-4384977D0A8C}">
      <dgm:prSet phldr="0"/>
      <dgm:spPr/>
      <dgm:t>
        <a:bodyPr/>
        <a:lstStyle/>
        <a:p>
          <a:r>
            <a:rPr lang="en-US"/>
            <a:t>Random Resized Crop</a:t>
          </a:r>
        </a:p>
      </dgm:t>
    </dgm:pt>
    <dgm:pt modelId="{111878E7-4118-482E-AD82-0C9F741BE685}" type="parTrans" cxnId="{3F6B5AEE-6CAA-4467-B864-E63DD990C4AE}">
      <dgm:prSet/>
      <dgm:spPr/>
    </dgm:pt>
    <dgm:pt modelId="{3F9A0258-1FD8-46EE-BF4B-7993A8CE05E5}" type="sibTrans" cxnId="{3F6B5AEE-6CAA-4467-B864-E63DD990C4AE}">
      <dgm:prSet/>
      <dgm:spPr/>
      <dgm:t>
        <a:bodyPr/>
        <a:lstStyle/>
        <a:p>
          <a:endParaRPr lang="zh-CN" altLang="en-US"/>
        </a:p>
      </dgm:t>
    </dgm:pt>
    <dgm:pt modelId="{18066575-0F59-4E00-A218-2DFA239802AC}">
      <dgm:prSet phldr="0"/>
      <dgm:spPr/>
      <dgm:t>
        <a:bodyPr/>
        <a:lstStyle/>
        <a:p>
          <a:r>
            <a:rPr lang="en-US"/>
            <a:t>Random Horizontal Flip</a:t>
          </a:r>
        </a:p>
      </dgm:t>
    </dgm:pt>
    <dgm:pt modelId="{54323A89-A390-41C6-A7D5-78470649A1BD}" type="parTrans" cxnId="{B0ED9034-7FE6-465F-8A0F-EEF33D289D5B}">
      <dgm:prSet/>
      <dgm:spPr/>
    </dgm:pt>
    <dgm:pt modelId="{D3E27F0C-3FDD-4D8A-95F8-7DE406383A09}" type="sibTrans" cxnId="{B0ED9034-7FE6-465F-8A0F-EEF33D289D5B}">
      <dgm:prSet/>
      <dgm:spPr/>
      <dgm:t>
        <a:bodyPr/>
        <a:lstStyle/>
        <a:p>
          <a:endParaRPr lang="zh-CN" altLang="en-US"/>
        </a:p>
      </dgm:t>
    </dgm:pt>
    <dgm:pt modelId="{20288CCD-04C7-44B8-8BB9-56BD1C1DD6FB}">
      <dgm:prSet phldr="0"/>
      <dgm:spPr/>
      <dgm:t>
        <a:bodyPr/>
        <a:lstStyle/>
        <a:p>
          <a:r>
            <a:rPr lang="en-US"/>
            <a:t>To Tensor</a:t>
          </a:r>
        </a:p>
      </dgm:t>
    </dgm:pt>
    <dgm:pt modelId="{BB36DB46-9343-4A67-9B6C-5CEEFAD0176F}" type="parTrans" cxnId="{C4FF79D1-B484-4D2B-A8E2-F5F99C9E2CF4}">
      <dgm:prSet/>
      <dgm:spPr/>
    </dgm:pt>
    <dgm:pt modelId="{0F3D3720-0317-4A14-B646-188F60A178D9}" type="sibTrans" cxnId="{C4FF79D1-B484-4D2B-A8E2-F5F99C9E2CF4}">
      <dgm:prSet/>
      <dgm:spPr/>
      <dgm:t>
        <a:bodyPr/>
        <a:lstStyle/>
        <a:p>
          <a:endParaRPr lang="zh-CN" altLang="en-US"/>
        </a:p>
      </dgm:t>
    </dgm:pt>
    <dgm:pt modelId="{EBCA68AB-49B3-464F-94D6-4B3A48BB8E48}">
      <dgm:prSet phldr="0"/>
      <dgm:spPr/>
      <dgm:t>
        <a:bodyPr/>
        <a:lstStyle/>
        <a:p>
          <a:r>
            <a:rPr lang="en-US"/>
            <a:t>Normalize</a:t>
          </a:r>
        </a:p>
      </dgm:t>
    </dgm:pt>
    <dgm:pt modelId="{754B9E85-A610-4A8F-8A00-860A26D939B8}" type="parTrans" cxnId="{C29E99CA-A825-4C0F-83AC-1B4356BE7DC3}">
      <dgm:prSet/>
      <dgm:spPr/>
    </dgm:pt>
    <dgm:pt modelId="{5011999A-6DC7-4722-B21B-B7869573D1AE}" type="sibTrans" cxnId="{C29E99CA-A825-4C0F-83AC-1B4356BE7DC3}">
      <dgm:prSet/>
      <dgm:spPr/>
      <dgm:t>
        <a:bodyPr/>
        <a:lstStyle/>
        <a:p>
          <a:endParaRPr lang="zh-CN" altLang="en-US"/>
        </a:p>
      </dgm:t>
    </dgm:pt>
    <dgm:pt modelId="{19B4ED8B-9319-4134-B8F4-CE9B035E2F76}">
      <dgm:prSet phldr="0"/>
      <dgm:spPr/>
      <dgm:t>
        <a:bodyPr/>
        <a:lstStyle/>
        <a:p>
          <a:r>
            <a:rPr lang="en-US"/>
            <a:t>Normalization for validation</a:t>
          </a:r>
        </a:p>
      </dgm:t>
    </dgm:pt>
    <dgm:pt modelId="{9131BDD9-A84F-4269-8C9A-C2D49A6B1BF0}" type="parTrans" cxnId="{C4878CD8-BC33-497F-92CD-27644DAF874C}">
      <dgm:prSet/>
      <dgm:spPr/>
    </dgm:pt>
    <dgm:pt modelId="{D9AF12C2-ED60-4E0E-AF53-E3F6F8D3C217}" type="sibTrans" cxnId="{C4878CD8-BC33-497F-92CD-27644DAF874C}">
      <dgm:prSet/>
      <dgm:spPr/>
      <dgm:t>
        <a:bodyPr/>
        <a:lstStyle/>
        <a:p>
          <a:endParaRPr lang="zh-CN" altLang="en-US"/>
        </a:p>
      </dgm:t>
    </dgm:pt>
    <dgm:pt modelId="{83E17D2C-C76D-4E4E-AA96-5AF88FA4A5B3}">
      <dgm:prSet phldr="0"/>
      <dgm:spPr/>
      <dgm:t>
        <a:bodyPr/>
        <a:lstStyle/>
        <a:p>
          <a:r>
            <a:rPr lang="en-US"/>
            <a:t>Resize</a:t>
          </a:r>
        </a:p>
      </dgm:t>
    </dgm:pt>
    <dgm:pt modelId="{CBF8D3F2-ADFB-4390-B9FD-08E29D114E09}" type="parTrans" cxnId="{DE54CA63-61A6-4518-BFE5-F102D8271BDB}">
      <dgm:prSet/>
      <dgm:spPr/>
    </dgm:pt>
    <dgm:pt modelId="{3AA70832-10BE-40C0-8362-BC77FD1BB6FB}" type="sibTrans" cxnId="{DE54CA63-61A6-4518-BFE5-F102D8271BDB}">
      <dgm:prSet/>
      <dgm:spPr/>
      <dgm:t>
        <a:bodyPr/>
        <a:lstStyle/>
        <a:p>
          <a:endParaRPr lang="zh-CN" altLang="en-US"/>
        </a:p>
      </dgm:t>
    </dgm:pt>
    <dgm:pt modelId="{CE5EA0B6-AFE1-4904-A0B0-FEC43925301A}">
      <dgm:prSet phldr="0"/>
      <dgm:spPr/>
      <dgm:t>
        <a:bodyPr/>
        <a:lstStyle/>
        <a:p>
          <a:pPr rtl="0"/>
          <a:r>
            <a:rPr lang="en-US">
              <a:latin typeface="Microsoft YaHei"/>
            </a:rPr>
            <a:t>Center Crop</a:t>
          </a:r>
          <a:endParaRPr lang="en-US"/>
        </a:p>
      </dgm:t>
    </dgm:pt>
    <dgm:pt modelId="{FD17D200-D944-4AC7-94F9-8818CA013F62}" type="parTrans" cxnId="{82FD632C-565E-4EE6-A22F-D74C89E954D8}">
      <dgm:prSet/>
      <dgm:spPr/>
    </dgm:pt>
    <dgm:pt modelId="{67CF8C54-0090-4AF5-9C4B-85DC13CB8EFF}" type="sibTrans" cxnId="{82FD632C-565E-4EE6-A22F-D74C89E954D8}">
      <dgm:prSet/>
      <dgm:spPr/>
      <dgm:t>
        <a:bodyPr/>
        <a:lstStyle/>
        <a:p>
          <a:endParaRPr lang="zh-CN" altLang="en-US"/>
        </a:p>
      </dgm:t>
    </dgm:pt>
    <dgm:pt modelId="{C3D717D5-425A-4E2C-8B61-2F72415B06A6}">
      <dgm:prSet phldr="0"/>
      <dgm:spPr/>
      <dgm:t>
        <a:bodyPr/>
        <a:lstStyle/>
        <a:p>
          <a:r>
            <a:rPr lang="en-US"/>
            <a:t>ToTensor</a:t>
          </a:r>
        </a:p>
      </dgm:t>
    </dgm:pt>
    <dgm:pt modelId="{C662B13D-0861-403F-8119-14999BB11D10}" type="parTrans" cxnId="{BFB14CDB-9E63-415C-A9D3-29FE95200C90}">
      <dgm:prSet/>
      <dgm:spPr/>
    </dgm:pt>
    <dgm:pt modelId="{3D5F4150-3C4B-4DFC-8CD2-C16D35DD0B4B}" type="sibTrans" cxnId="{BFB14CDB-9E63-415C-A9D3-29FE95200C90}">
      <dgm:prSet/>
      <dgm:spPr/>
      <dgm:t>
        <a:bodyPr/>
        <a:lstStyle/>
        <a:p>
          <a:endParaRPr lang="zh-CN" altLang="en-US"/>
        </a:p>
      </dgm:t>
    </dgm:pt>
    <dgm:pt modelId="{CE650E29-5868-4219-92C0-49847E8A90A4}">
      <dgm:prSet phldr="0"/>
      <dgm:spPr/>
      <dgm:t>
        <a:bodyPr/>
        <a:lstStyle/>
        <a:p>
          <a:r>
            <a:rPr lang="en-US"/>
            <a:t>Normalize</a:t>
          </a:r>
          <a:endParaRPr lang="zh-CN" altLang="en-US"/>
        </a:p>
      </dgm:t>
    </dgm:pt>
    <dgm:pt modelId="{B65E9CD0-1693-4FA0-858C-E9FCF9056378}" type="parTrans" cxnId="{EA9B1CBA-7796-4801-8868-7D94495AAF0F}">
      <dgm:prSet/>
      <dgm:spPr/>
    </dgm:pt>
    <dgm:pt modelId="{B4BDC870-9FBB-4EA2-99DE-A787B5F77BA4}" type="sibTrans" cxnId="{EA9B1CBA-7796-4801-8868-7D94495AAF0F}">
      <dgm:prSet/>
      <dgm:spPr/>
      <dgm:t>
        <a:bodyPr/>
        <a:lstStyle/>
        <a:p>
          <a:endParaRPr lang="zh-CN" altLang="en-US"/>
        </a:p>
      </dgm:t>
    </dgm:pt>
    <dgm:pt modelId="{F6C6F2A9-9338-46EE-9A98-CF32125DD7F9}" type="pres">
      <dgm:prSet presAssocID="{771C3870-150D-4F03-A776-305B83CD1D8B}" presName="Name0" presStyleCnt="0">
        <dgm:presLayoutVars>
          <dgm:dir/>
          <dgm:animLvl val="lvl"/>
          <dgm:resizeHandles val="exact"/>
        </dgm:presLayoutVars>
      </dgm:prSet>
      <dgm:spPr/>
    </dgm:pt>
    <dgm:pt modelId="{BC1135AE-5CCF-4E00-B0CC-C606849120B7}" type="pres">
      <dgm:prSet presAssocID="{23F5EE5D-C67F-45AF-B7B7-99E5309137B1}" presName="composite" presStyleCnt="0"/>
      <dgm:spPr/>
    </dgm:pt>
    <dgm:pt modelId="{28C37FD4-98B0-42DE-8070-F730FFF3D692}" type="pres">
      <dgm:prSet presAssocID="{23F5EE5D-C67F-45AF-B7B7-99E5309137B1}" presName="parTx" presStyleLbl="alignNode1" presStyleIdx="0" presStyleCnt="3">
        <dgm:presLayoutVars>
          <dgm:chMax val="0"/>
          <dgm:chPref val="0"/>
          <dgm:bulletEnabled val="1"/>
        </dgm:presLayoutVars>
      </dgm:prSet>
      <dgm:spPr/>
    </dgm:pt>
    <dgm:pt modelId="{65D42696-89A8-4235-9B66-2CC9D8C96863}" type="pres">
      <dgm:prSet presAssocID="{23F5EE5D-C67F-45AF-B7B7-99E5309137B1}" presName="desTx" presStyleLbl="alignAccFollowNode1" presStyleIdx="0" presStyleCnt="3">
        <dgm:presLayoutVars>
          <dgm:bulletEnabled val="1"/>
        </dgm:presLayoutVars>
      </dgm:prSet>
      <dgm:spPr/>
    </dgm:pt>
    <dgm:pt modelId="{1D75ACFF-7F78-44B5-9926-CCDF57994F67}" type="pres">
      <dgm:prSet presAssocID="{26DCD82A-E12E-4B8C-956E-8286AE537562}" presName="space" presStyleCnt="0"/>
      <dgm:spPr/>
    </dgm:pt>
    <dgm:pt modelId="{ABF38FBB-5716-43F5-8379-2E51E9568C9C}" type="pres">
      <dgm:prSet presAssocID="{06BB9B5A-EB93-4DC1-9433-35D7B8EB83FB}" presName="composite" presStyleCnt="0"/>
      <dgm:spPr/>
    </dgm:pt>
    <dgm:pt modelId="{C1B1E1F2-A5F8-4623-8F98-55CBDF6278D0}" type="pres">
      <dgm:prSet presAssocID="{06BB9B5A-EB93-4DC1-9433-35D7B8EB83FB}" presName="parTx" presStyleLbl="alignNode1" presStyleIdx="1" presStyleCnt="3">
        <dgm:presLayoutVars>
          <dgm:chMax val="0"/>
          <dgm:chPref val="0"/>
          <dgm:bulletEnabled val="1"/>
        </dgm:presLayoutVars>
      </dgm:prSet>
      <dgm:spPr/>
    </dgm:pt>
    <dgm:pt modelId="{FD389212-CE96-4AD4-9056-2C1722C76911}" type="pres">
      <dgm:prSet presAssocID="{06BB9B5A-EB93-4DC1-9433-35D7B8EB83FB}" presName="desTx" presStyleLbl="alignAccFollowNode1" presStyleIdx="1" presStyleCnt="3">
        <dgm:presLayoutVars>
          <dgm:bulletEnabled val="1"/>
        </dgm:presLayoutVars>
      </dgm:prSet>
      <dgm:spPr/>
    </dgm:pt>
    <dgm:pt modelId="{B2515E8A-64AF-460B-919C-195C95CA86C2}" type="pres">
      <dgm:prSet presAssocID="{21EBC0E4-3F27-4C5C-AA7F-1A1BD59047D4}" presName="space" presStyleCnt="0"/>
      <dgm:spPr/>
    </dgm:pt>
    <dgm:pt modelId="{5AA030F5-8247-42C8-8E5B-486AF0C1BD4F}" type="pres">
      <dgm:prSet presAssocID="{19B4ED8B-9319-4134-B8F4-CE9B035E2F76}" presName="composite" presStyleCnt="0"/>
      <dgm:spPr/>
    </dgm:pt>
    <dgm:pt modelId="{B098805B-B20F-4973-8D69-5BED1A6707F5}" type="pres">
      <dgm:prSet presAssocID="{19B4ED8B-9319-4134-B8F4-CE9B035E2F76}" presName="parTx" presStyleLbl="alignNode1" presStyleIdx="2" presStyleCnt="3">
        <dgm:presLayoutVars>
          <dgm:chMax val="0"/>
          <dgm:chPref val="0"/>
          <dgm:bulletEnabled val="1"/>
        </dgm:presLayoutVars>
      </dgm:prSet>
      <dgm:spPr/>
    </dgm:pt>
    <dgm:pt modelId="{5F1A7449-AC0B-47DD-848D-569F58674169}" type="pres">
      <dgm:prSet presAssocID="{19B4ED8B-9319-4134-B8F4-CE9B035E2F76}" presName="desTx" presStyleLbl="alignAccFollowNode1" presStyleIdx="2" presStyleCnt="3">
        <dgm:presLayoutVars>
          <dgm:bulletEnabled val="1"/>
        </dgm:presLayoutVars>
      </dgm:prSet>
      <dgm:spPr/>
    </dgm:pt>
  </dgm:ptLst>
  <dgm:cxnLst>
    <dgm:cxn modelId="{6966FC27-40D1-4DE1-8260-770D721E8CB8}" type="presOf" srcId="{771C3870-150D-4F03-A776-305B83CD1D8B}" destId="{F6C6F2A9-9338-46EE-9A98-CF32125DD7F9}" srcOrd="0" destOrd="0" presId="urn:microsoft.com/office/officeart/2005/8/layout/hList1"/>
    <dgm:cxn modelId="{786B4828-F154-443C-8F62-31785B396D4D}" srcId="{23F5EE5D-C67F-45AF-B7B7-99E5309137B1}" destId="{83390930-29FA-4A9D-86CB-5449B7E39168}" srcOrd="2" destOrd="0" parTransId="{C58FB09F-4194-4746-9AA9-C50797A75202}" sibTransId="{99648E1F-3D5A-49B0-AF6B-DAB29B10DED8}"/>
    <dgm:cxn modelId="{82FD632C-565E-4EE6-A22F-D74C89E954D8}" srcId="{19B4ED8B-9319-4134-B8F4-CE9B035E2F76}" destId="{CE5EA0B6-AFE1-4904-A0B0-FEC43925301A}" srcOrd="1" destOrd="0" parTransId="{FD17D200-D944-4AC7-94F9-8818CA013F62}" sibTransId="{67CF8C54-0090-4AF5-9C4B-85DC13CB8EFF}"/>
    <dgm:cxn modelId="{B0ED9034-7FE6-465F-8A0F-EEF33D289D5B}" srcId="{06BB9B5A-EB93-4DC1-9433-35D7B8EB83FB}" destId="{18066575-0F59-4E00-A218-2DFA239802AC}" srcOrd="1" destOrd="0" parTransId="{54323A89-A390-41C6-A7D5-78470649A1BD}" sibTransId="{D3E27F0C-3FDD-4D8A-95F8-7DE406383A09}"/>
    <dgm:cxn modelId="{E289073E-C3E8-4573-AD8A-A92E6B263D47}" srcId="{23F5EE5D-C67F-45AF-B7B7-99E5309137B1}" destId="{D59FC9DB-0476-48ED-AF4C-0B35A72C1C7D}" srcOrd="1" destOrd="0" parTransId="{CEC2A81E-0D94-43AE-BCFB-8C002DE7D2A3}" sibTransId="{B67C54D0-9241-4662-855F-185D12D08D0F}"/>
    <dgm:cxn modelId="{2CA82241-2153-47A3-82F3-C8040A78B7CD}" srcId="{771C3870-150D-4F03-A776-305B83CD1D8B}" destId="{06BB9B5A-EB93-4DC1-9433-35D7B8EB83FB}" srcOrd="1" destOrd="0" parTransId="{89DD7A40-FF79-4EBB-BD62-F798C7235705}" sibTransId="{21EBC0E4-3F27-4C5C-AA7F-1A1BD59047D4}"/>
    <dgm:cxn modelId="{12E23A63-F5B8-4DB8-AB88-6DF8F00BF319}" type="presOf" srcId="{23F5EE5D-C67F-45AF-B7B7-99E5309137B1}" destId="{28C37FD4-98B0-42DE-8070-F730FFF3D692}" srcOrd="0" destOrd="0" presId="urn:microsoft.com/office/officeart/2005/8/layout/hList1"/>
    <dgm:cxn modelId="{9B3B8343-7020-4ABC-AC04-4FA8D6722EE0}" srcId="{771C3870-150D-4F03-A776-305B83CD1D8B}" destId="{23F5EE5D-C67F-45AF-B7B7-99E5309137B1}" srcOrd="0" destOrd="0" parTransId="{CC2F055E-6970-451E-B21B-369B9EE895B7}" sibTransId="{26DCD82A-E12E-4B8C-956E-8286AE537562}"/>
    <dgm:cxn modelId="{DE54CA63-61A6-4518-BFE5-F102D8271BDB}" srcId="{19B4ED8B-9319-4134-B8F4-CE9B035E2F76}" destId="{83E17D2C-C76D-4E4E-AA96-5AF88FA4A5B3}" srcOrd="0" destOrd="0" parTransId="{CBF8D3F2-ADFB-4390-B9FD-08E29D114E09}" sibTransId="{3AA70832-10BE-40C0-8362-BC77FD1BB6FB}"/>
    <dgm:cxn modelId="{BCD7CD48-1063-4F1D-B2BE-DB52E9003A34}" type="presOf" srcId="{CE5EA0B6-AFE1-4904-A0B0-FEC43925301A}" destId="{5F1A7449-AC0B-47DD-848D-569F58674169}" srcOrd="0" destOrd="1" presId="urn:microsoft.com/office/officeart/2005/8/layout/hList1"/>
    <dgm:cxn modelId="{1D3FDF73-8B2C-41B1-B7C6-8DF7CA2B4A23}" type="presOf" srcId="{83E17D2C-C76D-4E4E-AA96-5AF88FA4A5B3}" destId="{5F1A7449-AC0B-47DD-848D-569F58674169}" srcOrd="0" destOrd="0" presId="urn:microsoft.com/office/officeart/2005/8/layout/hList1"/>
    <dgm:cxn modelId="{99E12B56-9A31-4AF8-8A95-75402E8F4F3D}" srcId="{23F5EE5D-C67F-45AF-B7B7-99E5309137B1}" destId="{4E3CC050-9A88-44A3-BA5E-5C489DDC9E3E}" srcOrd="0" destOrd="0" parTransId="{538C9C78-0C03-41FD-9492-4C0DAED63A2F}" sibTransId="{090D5855-AB1D-4A18-AC64-AF23C489129B}"/>
    <dgm:cxn modelId="{AA36DC81-66CF-405A-BC99-0C9EACB6F1CC}" srcId="{23F5EE5D-C67F-45AF-B7B7-99E5309137B1}" destId="{C7955A38-41BB-469A-9345-D6BE23680D84}" srcOrd="3" destOrd="0" parTransId="{763EE088-D22F-420D-A6C3-DD4B62B1C708}" sibTransId="{F784BB77-957C-4F4A-B44C-16622FE109DA}"/>
    <dgm:cxn modelId="{A498CF82-8AA8-4B6A-899E-41C3D5AA9B1D}" type="presOf" srcId="{06BB9B5A-EB93-4DC1-9433-35D7B8EB83FB}" destId="{C1B1E1F2-A5F8-4623-8F98-55CBDF6278D0}" srcOrd="0" destOrd="0" presId="urn:microsoft.com/office/officeart/2005/8/layout/hList1"/>
    <dgm:cxn modelId="{6CB38588-FF05-40CE-BD1B-F07722EECAD1}" type="presOf" srcId="{CE650E29-5868-4219-92C0-49847E8A90A4}" destId="{5F1A7449-AC0B-47DD-848D-569F58674169}" srcOrd="0" destOrd="3" presId="urn:microsoft.com/office/officeart/2005/8/layout/hList1"/>
    <dgm:cxn modelId="{E1A1D190-014A-4727-9C5E-54A23F62BFAB}" type="presOf" srcId="{19B4ED8B-9319-4134-B8F4-CE9B035E2F76}" destId="{B098805B-B20F-4973-8D69-5BED1A6707F5}" srcOrd="0" destOrd="0" presId="urn:microsoft.com/office/officeart/2005/8/layout/hList1"/>
    <dgm:cxn modelId="{E8517795-8ED4-4CE8-89C8-D82555562E6B}" type="presOf" srcId="{4E3CC050-9A88-44A3-BA5E-5C489DDC9E3E}" destId="{65D42696-89A8-4235-9B66-2CC9D8C96863}" srcOrd="0" destOrd="0" presId="urn:microsoft.com/office/officeart/2005/8/layout/hList1"/>
    <dgm:cxn modelId="{DE2C989C-A321-43E0-9564-145AC5C3ECB8}" type="presOf" srcId="{C7955A38-41BB-469A-9345-D6BE23680D84}" destId="{65D42696-89A8-4235-9B66-2CC9D8C96863}" srcOrd="0" destOrd="3" presId="urn:microsoft.com/office/officeart/2005/8/layout/hList1"/>
    <dgm:cxn modelId="{28466F9D-EB69-4DC8-984B-29D5D33AB9CA}" type="presOf" srcId="{EBCA68AB-49B3-464F-94D6-4B3A48BB8E48}" destId="{FD389212-CE96-4AD4-9056-2C1722C76911}" srcOrd="0" destOrd="3" presId="urn:microsoft.com/office/officeart/2005/8/layout/hList1"/>
    <dgm:cxn modelId="{FD6552B6-670F-4F32-B05A-F76E7E67C9F2}" type="presOf" srcId="{CFE04641-5801-49EA-8D3F-4384977D0A8C}" destId="{FD389212-CE96-4AD4-9056-2C1722C76911}" srcOrd="0" destOrd="0" presId="urn:microsoft.com/office/officeart/2005/8/layout/hList1"/>
    <dgm:cxn modelId="{EA9B1CBA-7796-4801-8868-7D94495AAF0F}" srcId="{19B4ED8B-9319-4134-B8F4-CE9B035E2F76}" destId="{CE650E29-5868-4219-92C0-49847E8A90A4}" srcOrd="3" destOrd="0" parTransId="{B65E9CD0-1693-4FA0-858C-E9FCF9056378}" sibTransId="{B4BDC870-9FBB-4EA2-99DE-A787B5F77BA4}"/>
    <dgm:cxn modelId="{E0D25DC2-2B2F-45AB-B5EC-BB7572ACA0EF}" type="presOf" srcId="{C3D717D5-425A-4E2C-8B61-2F72415B06A6}" destId="{5F1A7449-AC0B-47DD-848D-569F58674169}" srcOrd="0" destOrd="2" presId="urn:microsoft.com/office/officeart/2005/8/layout/hList1"/>
    <dgm:cxn modelId="{D49277C2-8BA5-43A1-B022-B835BED3815C}" type="presOf" srcId="{20288CCD-04C7-44B8-8BB9-56BD1C1DD6FB}" destId="{FD389212-CE96-4AD4-9056-2C1722C76911}" srcOrd="0" destOrd="2" presId="urn:microsoft.com/office/officeart/2005/8/layout/hList1"/>
    <dgm:cxn modelId="{7216D0C9-21DE-4921-B0AA-D3BBFE6262B4}" type="presOf" srcId="{18066575-0F59-4E00-A218-2DFA239802AC}" destId="{FD389212-CE96-4AD4-9056-2C1722C76911}" srcOrd="0" destOrd="1" presId="urn:microsoft.com/office/officeart/2005/8/layout/hList1"/>
    <dgm:cxn modelId="{C29E99CA-A825-4C0F-83AC-1B4356BE7DC3}" srcId="{06BB9B5A-EB93-4DC1-9433-35D7B8EB83FB}" destId="{EBCA68AB-49B3-464F-94D6-4B3A48BB8E48}" srcOrd="3" destOrd="0" parTransId="{754B9E85-A610-4A8F-8A00-860A26D939B8}" sibTransId="{5011999A-6DC7-4722-B21B-B7869573D1AE}"/>
    <dgm:cxn modelId="{45431DCF-E9CC-47B2-B274-BF78772D9507}" type="presOf" srcId="{D59FC9DB-0476-48ED-AF4C-0B35A72C1C7D}" destId="{65D42696-89A8-4235-9B66-2CC9D8C96863}" srcOrd="0" destOrd="1" presId="urn:microsoft.com/office/officeart/2005/8/layout/hList1"/>
    <dgm:cxn modelId="{C4FF79D1-B484-4D2B-A8E2-F5F99C9E2CF4}" srcId="{06BB9B5A-EB93-4DC1-9433-35D7B8EB83FB}" destId="{20288CCD-04C7-44B8-8BB9-56BD1C1DD6FB}" srcOrd="2" destOrd="0" parTransId="{BB36DB46-9343-4A67-9B6C-5CEEFAD0176F}" sibTransId="{0F3D3720-0317-4A14-B646-188F60A178D9}"/>
    <dgm:cxn modelId="{C4878CD8-BC33-497F-92CD-27644DAF874C}" srcId="{771C3870-150D-4F03-A776-305B83CD1D8B}" destId="{19B4ED8B-9319-4134-B8F4-CE9B035E2F76}" srcOrd="2" destOrd="0" parTransId="{9131BDD9-A84F-4269-8C9A-C2D49A6B1BF0}" sibTransId="{D9AF12C2-ED60-4E0E-AF53-E3F6F8D3C217}"/>
    <dgm:cxn modelId="{BFB14CDB-9E63-415C-A9D3-29FE95200C90}" srcId="{19B4ED8B-9319-4134-B8F4-CE9B035E2F76}" destId="{C3D717D5-425A-4E2C-8B61-2F72415B06A6}" srcOrd="2" destOrd="0" parTransId="{C662B13D-0861-403F-8119-14999BB11D10}" sibTransId="{3D5F4150-3C4B-4DFC-8CD2-C16D35DD0B4B}"/>
    <dgm:cxn modelId="{3F6B5AEE-6CAA-4467-B864-E63DD990C4AE}" srcId="{06BB9B5A-EB93-4DC1-9433-35D7B8EB83FB}" destId="{CFE04641-5801-49EA-8D3F-4384977D0A8C}" srcOrd="0" destOrd="0" parTransId="{111878E7-4118-482E-AD82-0C9F741BE685}" sibTransId="{3F9A0258-1FD8-46EE-BF4B-7993A8CE05E5}"/>
    <dgm:cxn modelId="{0211EDFC-F7FE-48C1-B0AF-A6C50F6DD2CA}" type="presOf" srcId="{83390930-29FA-4A9D-86CB-5449B7E39168}" destId="{65D42696-89A8-4235-9B66-2CC9D8C96863}" srcOrd="0" destOrd="2" presId="urn:microsoft.com/office/officeart/2005/8/layout/hList1"/>
    <dgm:cxn modelId="{7A725D7C-8988-43F2-8221-F065D3924090}" type="presParOf" srcId="{F6C6F2A9-9338-46EE-9A98-CF32125DD7F9}" destId="{BC1135AE-5CCF-4E00-B0CC-C606849120B7}" srcOrd="0" destOrd="0" presId="urn:microsoft.com/office/officeart/2005/8/layout/hList1"/>
    <dgm:cxn modelId="{B6DAA1E8-53CA-48A2-A3C4-AAE145416D40}" type="presParOf" srcId="{BC1135AE-5CCF-4E00-B0CC-C606849120B7}" destId="{28C37FD4-98B0-42DE-8070-F730FFF3D692}" srcOrd="0" destOrd="0" presId="urn:microsoft.com/office/officeart/2005/8/layout/hList1"/>
    <dgm:cxn modelId="{436FE741-22D4-4C5F-B81F-F3DA2EA6D359}" type="presParOf" srcId="{BC1135AE-5CCF-4E00-B0CC-C606849120B7}" destId="{65D42696-89A8-4235-9B66-2CC9D8C96863}" srcOrd="1" destOrd="0" presId="urn:microsoft.com/office/officeart/2005/8/layout/hList1"/>
    <dgm:cxn modelId="{98843BAF-E311-4D7D-AE76-B4F3A28859BC}" type="presParOf" srcId="{F6C6F2A9-9338-46EE-9A98-CF32125DD7F9}" destId="{1D75ACFF-7F78-44B5-9926-CCDF57994F67}" srcOrd="1" destOrd="0" presId="urn:microsoft.com/office/officeart/2005/8/layout/hList1"/>
    <dgm:cxn modelId="{849EB5BE-08C0-461E-9AEC-26BF4467A81A}" type="presParOf" srcId="{F6C6F2A9-9338-46EE-9A98-CF32125DD7F9}" destId="{ABF38FBB-5716-43F5-8379-2E51E9568C9C}" srcOrd="2" destOrd="0" presId="urn:microsoft.com/office/officeart/2005/8/layout/hList1"/>
    <dgm:cxn modelId="{61C3B441-548D-4A30-BE2D-6DEED8F20A63}" type="presParOf" srcId="{ABF38FBB-5716-43F5-8379-2E51E9568C9C}" destId="{C1B1E1F2-A5F8-4623-8F98-55CBDF6278D0}" srcOrd="0" destOrd="0" presId="urn:microsoft.com/office/officeart/2005/8/layout/hList1"/>
    <dgm:cxn modelId="{68CFE2EE-C0D8-4AFF-8201-470567697AE9}" type="presParOf" srcId="{ABF38FBB-5716-43F5-8379-2E51E9568C9C}" destId="{FD389212-CE96-4AD4-9056-2C1722C76911}" srcOrd="1" destOrd="0" presId="urn:microsoft.com/office/officeart/2005/8/layout/hList1"/>
    <dgm:cxn modelId="{BAE6DA2F-8A73-46FA-B147-9D1E981B7C89}" type="presParOf" srcId="{F6C6F2A9-9338-46EE-9A98-CF32125DD7F9}" destId="{B2515E8A-64AF-460B-919C-195C95CA86C2}" srcOrd="3" destOrd="0" presId="urn:microsoft.com/office/officeart/2005/8/layout/hList1"/>
    <dgm:cxn modelId="{0627A1DE-222B-424E-B914-990A4550F126}" type="presParOf" srcId="{F6C6F2A9-9338-46EE-9A98-CF32125DD7F9}" destId="{5AA030F5-8247-42C8-8E5B-486AF0C1BD4F}" srcOrd="4" destOrd="0" presId="urn:microsoft.com/office/officeart/2005/8/layout/hList1"/>
    <dgm:cxn modelId="{8466DF77-10DB-4C27-824A-990CAF12A6AF}" type="presParOf" srcId="{5AA030F5-8247-42C8-8E5B-486AF0C1BD4F}" destId="{B098805B-B20F-4973-8D69-5BED1A6707F5}" srcOrd="0" destOrd="0" presId="urn:microsoft.com/office/officeart/2005/8/layout/hList1"/>
    <dgm:cxn modelId="{B1727CBD-5DB1-49D7-8F8B-589DEFEC1A22}" type="presParOf" srcId="{5AA030F5-8247-42C8-8E5B-486AF0C1BD4F}" destId="{5F1A7449-AC0B-47DD-848D-569F5867416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2767D-0779-40D4-9EB9-84516A01A2D2}">
      <dsp:nvSpPr>
        <dsp:cNvPr id="0" name=""/>
        <dsp:cNvSpPr/>
      </dsp:nvSpPr>
      <dsp:spPr>
        <a:xfrm>
          <a:off x="0" y="1503"/>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B28C2-AF23-4161-AD8B-79C5DC13F2EE}">
      <dsp:nvSpPr>
        <dsp:cNvPr id="0" name=""/>
        <dsp:cNvSpPr/>
      </dsp:nvSpPr>
      <dsp:spPr>
        <a:xfrm>
          <a:off x="193813" y="145662"/>
          <a:ext cx="352388" cy="352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034EE-8BFD-4900-B426-C0E924BA39B3}">
      <dsp:nvSpPr>
        <dsp:cNvPr id="0" name=""/>
        <dsp:cNvSpPr/>
      </dsp:nvSpPr>
      <dsp:spPr>
        <a:xfrm>
          <a:off x="740016" y="1503"/>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zh-CN" sz="1900" kern="1200"/>
            <a:t>Introduction</a:t>
          </a:r>
          <a:endParaRPr lang="en-US" sz="1900" kern="1200"/>
        </a:p>
      </dsp:txBody>
      <dsp:txXfrm>
        <a:off x="740016" y="1503"/>
        <a:ext cx="5850121" cy="640706"/>
      </dsp:txXfrm>
    </dsp:sp>
    <dsp:sp modelId="{E532145F-52B0-4ADA-993B-873A9D84B63A}">
      <dsp:nvSpPr>
        <dsp:cNvPr id="0" name=""/>
        <dsp:cNvSpPr/>
      </dsp:nvSpPr>
      <dsp:spPr>
        <a:xfrm>
          <a:off x="0" y="802387"/>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683D-9149-4F0B-B8C1-D727ACBED177}">
      <dsp:nvSpPr>
        <dsp:cNvPr id="0" name=""/>
        <dsp:cNvSpPr/>
      </dsp:nvSpPr>
      <dsp:spPr>
        <a:xfrm>
          <a:off x="193813" y="946546"/>
          <a:ext cx="352388" cy="352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3BAFEA-8414-4402-8C24-29C0CBBBDB37}">
      <dsp:nvSpPr>
        <dsp:cNvPr id="0" name=""/>
        <dsp:cNvSpPr/>
      </dsp:nvSpPr>
      <dsp:spPr>
        <a:xfrm>
          <a:off x="740016" y="802387"/>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Literature Review</a:t>
          </a:r>
        </a:p>
      </dsp:txBody>
      <dsp:txXfrm>
        <a:off x="740016" y="802387"/>
        <a:ext cx="5850121" cy="640706"/>
      </dsp:txXfrm>
    </dsp:sp>
    <dsp:sp modelId="{47EAD548-BC8C-4A56-B155-5D2D11B1429B}">
      <dsp:nvSpPr>
        <dsp:cNvPr id="0" name=""/>
        <dsp:cNvSpPr/>
      </dsp:nvSpPr>
      <dsp:spPr>
        <a:xfrm>
          <a:off x="0" y="1603270"/>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2EAA6-1D62-483E-B0FB-AC8E53F22CCB}">
      <dsp:nvSpPr>
        <dsp:cNvPr id="0" name=""/>
        <dsp:cNvSpPr/>
      </dsp:nvSpPr>
      <dsp:spPr>
        <a:xfrm>
          <a:off x="193813" y="1747429"/>
          <a:ext cx="352388" cy="352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A1157B-F196-4E51-B573-1FB2C156D688}">
      <dsp:nvSpPr>
        <dsp:cNvPr id="0" name=""/>
        <dsp:cNvSpPr/>
      </dsp:nvSpPr>
      <dsp:spPr>
        <a:xfrm>
          <a:off x="740016" y="1603270"/>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740016" y="1603270"/>
        <a:ext cx="5850121" cy="640706"/>
      </dsp:txXfrm>
    </dsp:sp>
    <dsp:sp modelId="{417EBB8C-B095-4446-BB2D-2A090B7D1293}">
      <dsp:nvSpPr>
        <dsp:cNvPr id="0" name=""/>
        <dsp:cNvSpPr/>
      </dsp:nvSpPr>
      <dsp:spPr>
        <a:xfrm>
          <a:off x="0" y="2404153"/>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3A344-3FF8-4F8D-9751-FABF91286A7D}">
      <dsp:nvSpPr>
        <dsp:cNvPr id="0" name=""/>
        <dsp:cNvSpPr/>
      </dsp:nvSpPr>
      <dsp:spPr>
        <a:xfrm>
          <a:off x="193813" y="2548312"/>
          <a:ext cx="352388" cy="352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6A6FD-EA8F-4ED0-BDB8-875AF9B98BBE}">
      <dsp:nvSpPr>
        <dsp:cNvPr id="0" name=""/>
        <dsp:cNvSpPr/>
      </dsp:nvSpPr>
      <dsp:spPr>
        <a:xfrm>
          <a:off x="740016" y="2404153"/>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Results &amp; Analysis</a:t>
          </a:r>
        </a:p>
      </dsp:txBody>
      <dsp:txXfrm>
        <a:off x="740016" y="2404153"/>
        <a:ext cx="5850121" cy="640706"/>
      </dsp:txXfrm>
    </dsp:sp>
    <dsp:sp modelId="{95AA272F-E649-493D-8D73-D63CDCEFD27F}">
      <dsp:nvSpPr>
        <dsp:cNvPr id="0" name=""/>
        <dsp:cNvSpPr/>
      </dsp:nvSpPr>
      <dsp:spPr>
        <a:xfrm>
          <a:off x="0" y="3205037"/>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2B6E9-5D6A-4683-9C25-1C5A50198E58}">
      <dsp:nvSpPr>
        <dsp:cNvPr id="0" name=""/>
        <dsp:cNvSpPr/>
      </dsp:nvSpPr>
      <dsp:spPr>
        <a:xfrm>
          <a:off x="193813" y="3349196"/>
          <a:ext cx="352388" cy="352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E794B-4EC2-42A3-97E2-4F7C93D1F165}">
      <dsp:nvSpPr>
        <dsp:cNvPr id="0" name=""/>
        <dsp:cNvSpPr/>
      </dsp:nvSpPr>
      <dsp:spPr>
        <a:xfrm>
          <a:off x="740016" y="3205037"/>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740016" y="3205037"/>
        <a:ext cx="5850121" cy="640706"/>
      </dsp:txXfrm>
    </dsp:sp>
    <dsp:sp modelId="{F3BE836F-8567-40FD-A8A8-DDC8DB0A52D6}">
      <dsp:nvSpPr>
        <dsp:cNvPr id="0" name=""/>
        <dsp:cNvSpPr/>
      </dsp:nvSpPr>
      <dsp:spPr>
        <a:xfrm>
          <a:off x="0" y="4005920"/>
          <a:ext cx="6590138" cy="6407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D267A-E45D-4E91-A484-7BDA35F6EAF1}">
      <dsp:nvSpPr>
        <dsp:cNvPr id="0" name=""/>
        <dsp:cNvSpPr/>
      </dsp:nvSpPr>
      <dsp:spPr>
        <a:xfrm>
          <a:off x="193813" y="4150079"/>
          <a:ext cx="352388" cy="3523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A2289-C8E9-490E-B2D4-76BC0C1D8839}">
      <dsp:nvSpPr>
        <dsp:cNvPr id="0" name=""/>
        <dsp:cNvSpPr/>
      </dsp:nvSpPr>
      <dsp:spPr>
        <a:xfrm>
          <a:off x="740016" y="4005920"/>
          <a:ext cx="5850121"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8" tIns="67808" rIns="67808" bIns="67808" numCol="1" spcCol="1270" anchor="ctr" anchorCtr="0">
          <a:noAutofit/>
        </a:bodyPr>
        <a:lstStyle/>
        <a:p>
          <a:pPr marL="0" lvl="0" indent="0" algn="l" defTabSz="844550">
            <a:lnSpc>
              <a:spcPct val="100000"/>
            </a:lnSpc>
            <a:spcBef>
              <a:spcPct val="0"/>
            </a:spcBef>
            <a:spcAft>
              <a:spcPct val="35000"/>
            </a:spcAft>
            <a:buNone/>
          </a:pPr>
          <a:r>
            <a:rPr lang="en-US" sz="1900" kern="1200"/>
            <a:t>References</a:t>
          </a:r>
          <a:endParaRPr lang="en-US" altLang="zh-CN" sz="1900" kern="1200">
            <a:latin typeface="Microsoft YaHei"/>
          </a:endParaRPr>
        </a:p>
      </dsp:txBody>
      <dsp:txXfrm>
        <a:off x="740016" y="4005920"/>
        <a:ext cx="5850121" cy="6407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6467F-99C8-43D2-9B3C-CC8A4478EB4F}">
      <dsp:nvSpPr>
        <dsp:cNvPr id="0" name=""/>
        <dsp:cNvSpPr/>
      </dsp:nvSpPr>
      <dsp:spPr>
        <a:xfrm>
          <a:off x="502436" y="860"/>
          <a:ext cx="2873027" cy="172381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latin typeface="Microsoft YaHei"/>
            </a:rPr>
            <a:t>Criterion</a:t>
          </a:r>
        </a:p>
        <a:p>
          <a:pPr marL="114300" lvl="1" indent="-114300" algn="l" defTabSz="666750">
            <a:lnSpc>
              <a:spcPct val="90000"/>
            </a:lnSpc>
            <a:spcBef>
              <a:spcPct val="0"/>
            </a:spcBef>
            <a:spcAft>
              <a:spcPct val="15000"/>
            </a:spcAft>
            <a:buChar char="•"/>
          </a:pPr>
          <a:r>
            <a:rPr lang="en-US" sz="1500" b="1" kern="1200">
              <a:latin typeface="Microsoft YaHei"/>
            </a:rPr>
            <a:t>Cross Entropy Loss</a:t>
          </a:r>
          <a:endParaRPr lang="en-US" altLang="zh-CN" sz="1500" b="1" kern="1200">
            <a:latin typeface="Microsoft YaHei"/>
          </a:endParaRPr>
        </a:p>
      </dsp:txBody>
      <dsp:txXfrm>
        <a:off x="502436" y="860"/>
        <a:ext cx="2873027" cy="1723816"/>
      </dsp:txXfrm>
    </dsp:sp>
    <dsp:sp modelId="{B5D3540E-9953-4CF4-8C49-4329ED9BD7FF}">
      <dsp:nvSpPr>
        <dsp:cNvPr id="0" name=""/>
        <dsp:cNvSpPr/>
      </dsp:nvSpPr>
      <dsp:spPr>
        <a:xfrm>
          <a:off x="3662766" y="860"/>
          <a:ext cx="2873027" cy="172381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latin typeface="Microsoft YaHei"/>
            </a:rPr>
            <a:t>Optimizer</a:t>
          </a:r>
        </a:p>
        <a:p>
          <a:pPr marL="114300" lvl="1" indent="-114300" algn="l" defTabSz="666750" rtl="0">
            <a:lnSpc>
              <a:spcPct val="90000"/>
            </a:lnSpc>
            <a:spcBef>
              <a:spcPct val="0"/>
            </a:spcBef>
            <a:spcAft>
              <a:spcPct val="15000"/>
            </a:spcAft>
            <a:buChar char="•"/>
          </a:pPr>
          <a:r>
            <a:rPr lang="en-US" sz="1500" b="1" kern="1200">
              <a:latin typeface="Microsoft YaHei"/>
            </a:rPr>
            <a:t>Stochastic</a:t>
          </a:r>
          <a:r>
            <a:rPr lang="en-US" sz="1500" b="1" kern="1200"/>
            <a:t> gradient descent</a:t>
          </a:r>
          <a:r>
            <a:rPr lang="en-US" sz="1500" b="1" kern="1200">
              <a:latin typeface="Microsoft YaHei"/>
            </a:rPr>
            <a:t> </a:t>
          </a:r>
          <a:endParaRPr lang="en-US" altLang="zh-CN" sz="1500" b="1" kern="1200">
            <a:latin typeface="Microsoft YaHei"/>
          </a:endParaRPr>
        </a:p>
        <a:p>
          <a:pPr marL="114300" lvl="1" indent="-114300" algn="l" defTabSz="666750">
            <a:lnSpc>
              <a:spcPct val="90000"/>
            </a:lnSpc>
            <a:spcBef>
              <a:spcPct val="0"/>
            </a:spcBef>
            <a:spcAft>
              <a:spcPct val="15000"/>
            </a:spcAft>
            <a:buChar char="•"/>
          </a:pPr>
          <a:r>
            <a:rPr lang="en-US" sz="1500" b="1" kern="1200">
              <a:latin typeface="Microsoft YaHei"/>
            </a:rPr>
            <a:t>Momentum</a:t>
          </a:r>
          <a:endParaRPr lang="zh-CN" altLang="en-US" sz="1500" b="1" kern="1200"/>
        </a:p>
      </dsp:txBody>
      <dsp:txXfrm>
        <a:off x="3662766" y="860"/>
        <a:ext cx="2873027" cy="1723816"/>
      </dsp:txXfrm>
    </dsp:sp>
    <dsp:sp modelId="{B6B96B14-FCF8-432A-8267-7B3A240F71F1}">
      <dsp:nvSpPr>
        <dsp:cNvPr id="0" name=""/>
        <dsp:cNvSpPr/>
      </dsp:nvSpPr>
      <dsp:spPr>
        <a:xfrm>
          <a:off x="502436" y="2011979"/>
          <a:ext cx="2873027" cy="172381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Learning </a:t>
          </a:r>
          <a:r>
            <a:rPr lang="en-US" sz="1900" b="1" kern="1200">
              <a:latin typeface="Microsoft YaHei"/>
            </a:rPr>
            <a:t>rate</a:t>
          </a:r>
        </a:p>
        <a:p>
          <a:pPr marL="114300" lvl="1" indent="-114300" algn="l" defTabSz="666750">
            <a:lnSpc>
              <a:spcPct val="90000"/>
            </a:lnSpc>
            <a:spcBef>
              <a:spcPct val="0"/>
            </a:spcBef>
            <a:spcAft>
              <a:spcPct val="15000"/>
            </a:spcAft>
            <a:buChar char="•"/>
          </a:pPr>
          <a:r>
            <a:rPr lang="en-US" sz="1500" b="1" kern="1200">
              <a:latin typeface="Microsoft YaHei"/>
            </a:rPr>
            <a:t>lr</a:t>
          </a:r>
          <a:r>
            <a:rPr lang="en-US" sz="1500" b="1" kern="1200"/>
            <a:t>_scheduler</a:t>
          </a:r>
          <a:endParaRPr lang="en-US" altLang="zh-CN" sz="1500" b="1" kern="1200"/>
        </a:p>
        <a:p>
          <a:pPr marL="228600" lvl="2" indent="-114300" algn="l" defTabSz="666750" rtl="0">
            <a:lnSpc>
              <a:spcPct val="90000"/>
            </a:lnSpc>
            <a:spcBef>
              <a:spcPct val="0"/>
            </a:spcBef>
            <a:spcAft>
              <a:spcPct val="15000"/>
            </a:spcAft>
            <a:buChar char="•"/>
          </a:pPr>
          <a:r>
            <a:rPr lang="en-US" sz="1500" b="1" kern="1200">
              <a:latin typeface="Microsoft YaHei"/>
            </a:rPr>
            <a:t>Step size</a:t>
          </a:r>
          <a:endParaRPr lang="en-US" altLang="zh-CN" sz="1500" b="1" kern="1200"/>
        </a:p>
        <a:p>
          <a:pPr marL="228600" lvl="2" indent="-114300" algn="l" defTabSz="666750" rtl="0">
            <a:lnSpc>
              <a:spcPct val="90000"/>
            </a:lnSpc>
            <a:spcBef>
              <a:spcPct val="0"/>
            </a:spcBef>
            <a:spcAft>
              <a:spcPct val="15000"/>
            </a:spcAft>
            <a:buChar char="•"/>
          </a:pPr>
          <a:r>
            <a:rPr lang="en-US" sz="1500" b="1" kern="1200">
              <a:latin typeface="Microsoft YaHei"/>
            </a:rPr>
            <a:t>Gamma</a:t>
          </a:r>
          <a:endParaRPr lang="en-US" altLang="zh-CN" sz="1500" b="1" kern="1200">
            <a:latin typeface="Microsoft YaHei"/>
          </a:endParaRPr>
        </a:p>
      </dsp:txBody>
      <dsp:txXfrm>
        <a:off x="502436" y="2011979"/>
        <a:ext cx="2873027" cy="1723816"/>
      </dsp:txXfrm>
    </dsp:sp>
    <dsp:sp modelId="{AE11C942-433A-4ABF-8EF7-A088529058D7}">
      <dsp:nvSpPr>
        <dsp:cNvPr id="0" name=""/>
        <dsp:cNvSpPr/>
      </dsp:nvSpPr>
      <dsp:spPr>
        <a:xfrm>
          <a:off x="3662766" y="2011979"/>
          <a:ext cx="2873027" cy="1723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latin typeface="Microsoft YaHei"/>
            </a:rPr>
            <a:t>Epoch</a:t>
          </a:r>
        </a:p>
      </dsp:txBody>
      <dsp:txXfrm>
        <a:off x="3662766" y="2011979"/>
        <a:ext cx="2873027" cy="17238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A0642-26FA-486D-8FE7-B874262A1EE3}">
      <dsp:nvSpPr>
        <dsp:cNvPr id="0" name=""/>
        <dsp:cNvSpPr/>
      </dsp:nvSpPr>
      <dsp:spPr>
        <a:xfrm>
          <a:off x="0" y="0"/>
          <a:ext cx="4572000" cy="3657600"/>
        </a:xfrm>
        <a:prstGeom prst="roundRect">
          <a:avLst>
            <a:gd name="adj" fmla="val 10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altLang="zh-CN" sz="3900" b="1" kern="1200">
              <a:latin typeface="Microsoft YaHei"/>
            </a:rPr>
            <a:t>Transfer</a:t>
          </a:r>
          <a:r>
            <a:rPr lang="zh-CN" sz="3900" b="1" kern="1200"/>
            <a:t> learning</a:t>
          </a:r>
          <a:endParaRPr lang="zh-CN" altLang="en-US" sz="3900" kern="1200">
            <a:latin typeface="Microsoft YaHei"/>
          </a:endParaRPr>
        </a:p>
      </dsp:txBody>
      <dsp:txXfrm>
        <a:off x="0" y="0"/>
        <a:ext cx="4572000" cy="1097280"/>
      </dsp:txXfrm>
    </dsp:sp>
    <dsp:sp modelId="{72CAE5B5-7C9C-43DA-85D6-B4E75E14385B}">
      <dsp:nvSpPr>
        <dsp:cNvPr id="0" name=""/>
        <dsp:cNvSpPr/>
      </dsp:nvSpPr>
      <dsp:spPr>
        <a:xfrm>
          <a:off x="457199" y="1097280"/>
          <a:ext cx="3657600" cy="237744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n-US" altLang="zh-CN" sz="1800" b="1" kern="1200">
              <a:latin typeface="Microsoft YaHei"/>
            </a:rPr>
            <a:t>Pre-trained</a:t>
          </a:r>
          <a:r>
            <a:rPr lang="en-US" altLang="zh-CN" sz="1800" b="1" kern="1200"/>
            <a:t> </a:t>
          </a:r>
          <a:r>
            <a:rPr lang="zh-CN" sz="1800" b="1" kern="1200"/>
            <a:t>networks</a:t>
          </a:r>
          <a:endParaRPr lang="zh-CN" sz="1800" kern="1200"/>
        </a:p>
        <a:p>
          <a:pPr marL="114300" lvl="1" indent="-114300" algn="l" defTabSz="622300">
            <a:lnSpc>
              <a:spcPct val="90000"/>
            </a:lnSpc>
            <a:spcBef>
              <a:spcPct val="0"/>
            </a:spcBef>
            <a:spcAft>
              <a:spcPct val="15000"/>
            </a:spcAft>
            <a:buChar char="•"/>
          </a:pPr>
          <a:r>
            <a:rPr lang="en-US" altLang="zh-CN" sz="1400" b="1" kern="1200">
              <a:latin typeface="Microsoft YaHei"/>
            </a:rPr>
            <a:t>Sufficient</a:t>
          </a:r>
          <a:r>
            <a:rPr lang="en-US" altLang="zh-CN" sz="1400" b="1" kern="1200"/>
            <a:t> </a:t>
          </a:r>
          <a:r>
            <a:rPr lang="zh-CN" sz="1400" b="1" kern="1200"/>
            <a:t>training datasets</a:t>
          </a:r>
          <a:endParaRPr lang="zh-CN" sz="1400" kern="1200"/>
        </a:p>
        <a:p>
          <a:pPr marL="114300" lvl="1" indent="-114300" algn="l" defTabSz="622300">
            <a:lnSpc>
              <a:spcPct val="90000"/>
            </a:lnSpc>
            <a:spcBef>
              <a:spcPct val="0"/>
            </a:spcBef>
            <a:spcAft>
              <a:spcPct val="15000"/>
            </a:spcAft>
            <a:buChar char="•"/>
          </a:pPr>
          <a:r>
            <a:rPr lang="en-US" altLang="zh-CN" sz="1400" b="1" kern="1200">
              <a:latin typeface="Microsoft YaHei"/>
            </a:rPr>
            <a:t>Reasonable</a:t>
          </a:r>
          <a:r>
            <a:rPr lang="zh-CN" sz="1400" b="1" kern="1200"/>
            <a:t> architectures</a:t>
          </a:r>
          <a:endParaRPr lang="zh-CN" sz="1400" kern="1200"/>
        </a:p>
        <a:p>
          <a:pPr marL="228600" lvl="2" indent="-114300" algn="l" defTabSz="622300" rtl="0">
            <a:lnSpc>
              <a:spcPct val="90000"/>
            </a:lnSpc>
            <a:spcBef>
              <a:spcPct val="0"/>
            </a:spcBef>
            <a:spcAft>
              <a:spcPct val="15000"/>
            </a:spcAft>
            <a:buChar char="•"/>
          </a:pPr>
          <a:r>
            <a:rPr lang="en-US" altLang="zh-CN" sz="1400" kern="1200"/>
            <a:t>ResNet 50</a:t>
          </a:r>
        </a:p>
        <a:p>
          <a:pPr marL="228600" lvl="2" indent="-114300" algn="l" defTabSz="622300">
            <a:lnSpc>
              <a:spcPct val="90000"/>
            </a:lnSpc>
            <a:spcBef>
              <a:spcPct val="0"/>
            </a:spcBef>
            <a:spcAft>
              <a:spcPct val="15000"/>
            </a:spcAft>
            <a:buChar char="•"/>
          </a:pPr>
          <a:r>
            <a:rPr lang="en-US" altLang="zh-CN" sz="1400" kern="1200"/>
            <a:t>VGG 16</a:t>
          </a:r>
        </a:p>
        <a:p>
          <a:pPr marL="228600" lvl="2" indent="-114300" algn="l" defTabSz="622300">
            <a:lnSpc>
              <a:spcPct val="90000"/>
            </a:lnSpc>
            <a:spcBef>
              <a:spcPct val="0"/>
            </a:spcBef>
            <a:spcAft>
              <a:spcPct val="15000"/>
            </a:spcAft>
            <a:buChar char="•"/>
          </a:pPr>
          <a:r>
            <a:rPr lang="en-US" altLang="zh-CN" sz="1400" kern="1200"/>
            <a:t>Inception v3</a:t>
          </a:r>
          <a:endParaRPr lang="zh-CN" sz="1400" kern="1200"/>
        </a:p>
      </dsp:txBody>
      <dsp:txXfrm>
        <a:off x="526832" y="1166913"/>
        <a:ext cx="3518334" cy="22381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07E93-683C-4D5D-B579-D4C24A71AEB1}">
      <dsp:nvSpPr>
        <dsp:cNvPr id="0" name=""/>
        <dsp:cNvSpPr/>
      </dsp:nvSpPr>
      <dsp:spPr>
        <a:xfrm>
          <a:off x="1443101" y="1575539"/>
          <a:ext cx="2189598" cy="109479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kern="1200">
              <a:latin typeface="Microsoft YaHei"/>
            </a:rPr>
            <a:t>Batch of data</a:t>
          </a:r>
          <a:endParaRPr lang="zh-CN" altLang="en-US" sz="2500" kern="1200"/>
        </a:p>
      </dsp:txBody>
      <dsp:txXfrm>
        <a:off x="1475167" y="1607605"/>
        <a:ext cx="2125466" cy="1030667"/>
      </dsp:txXfrm>
    </dsp:sp>
    <dsp:sp modelId="{B2A0A978-EF50-421C-A598-1F7236CE1869}">
      <dsp:nvSpPr>
        <dsp:cNvPr id="0" name=""/>
        <dsp:cNvSpPr/>
      </dsp:nvSpPr>
      <dsp:spPr>
        <a:xfrm rot="18770822">
          <a:off x="3426660" y="1623561"/>
          <a:ext cx="1287916" cy="54492"/>
        </a:xfrm>
        <a:custGeom>
          <a:avLst/>
          <a:gdLst/>
          <a:ahLst/>
          <a:cxnLst/>
          <a:rect l="0" t="0" r="0" b="0"/>
          <a:pathLst>
            <a:path>
              <a:moveTo>
                <a:pt x="0" y="27246"/>
              </a:moveTo>
              <a:lnTo>
                <a:pt x="1287916" y="272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38421" y="1618609"/>
        <a:ext cx="64395" cy="64395"/>
      </dsp:txXfrm>
    </dsp:sp>
    <dsp:sp modelId="{18E4B3A6-A830-4B7A-96E0-644B2C2A9142}">
      <dsp:nvSpPr>
        <dsp:cNvPr id="0" name=""/>
        <dsp:cNvSpPr/>
      </dsp:nvSpPr>
      <dsp:spPr>
        <a:xfrm>
          <a:off x="4508538" y="631275"/>
          <a:ext cx="2189598" cy="109479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kern="1200">
              <a:latin typeface="Microsoft YaHei"/>
            </a:rPr>
            <a:t>Training set</a:t>
          </a:r>
          <a:endParaRPr lang="zh-CN" altLang="en-US" sz="2500" kern="1200"/>
        </a:p>
      </dsp:txBody>
      <dsp:txXfrm>
        <a:off x="4540604" y="663341"/>
        <a:ext cx="2125466" cy="1030667"/>
      </dsp:txXfrm>
    </dsp:sp>
    <dsp:sp modelId="{39E08FB3-F49B-43FD-A2F8-C78A0611A031}">
      <dsp:nvSpPr>
        <dsp:cNvPr id="0" name=""/>
        <dsp:cNvSpPr/>
      </dsp:nvSpPr>
      <dsp:spPr>
        <a:xfrm rot="19457599">
          <a:off x="6596757" y="836674"/>
          <a:ext cx="1078599" cy="54492"/>
        </a:xfrm>
        <a:custGeom>
          <a:avLst/>
          <a:gdLst/>
          <a:ahLst/>
          <a:cxnLst/>
          <a:rect l="0" t="0" r="0" b="0"/>
          <a:pathLst>
            <a:path>
              <a:moveTo>
                <a:pt x="0" y="27246"/>
              </a:moveTo>
              <a:lnTo>
                <a:pt x="1078599" y="2724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109091" y="836955"/>
        <a:ext cx="53929" cy="53929"/>
      </dsp:txXfrm>
    </dsp:sp>
    <dsp:sp modelId="{E1597510-EA6E-4AE9-81D3-1229F0A1273F}">
      <dsp:nvSpPr>
        <dsp:cNvPr id="0" name=""/>
        <dsp:cNvSpPr/>
      </dsp:nvSpPr>
      <dsp:spPr>
        <a:xfrm>
          <a:off x="7573976" y="1765"/>
          <a:ext cx="2189598" cy="109479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kern="1200">
              <a:latin typeface="Microsoft YaHei"/>
            </a:rPr>
            <a:t>Forward</a:t>
          </a:r>
          <a:endParaRPr lang="zh-CN" altLang="en-US" sz="2500" kern="1200"/>
        </a:p>
      </dsp:txBody>
      <dsp:txXfrm>
        <a:off x="7606042" y="33831"/>
        <a:ext cx="2125466" cy="1030667"/>
      </dsp:txXfrm>
    </dsp:sp>
    <dsp:sp modelId="{1DBD0DFE-7B1D-4F28-9640-FC3706D64710}">
      <dsp:nvSpPr>
        <dsp:cNvPr id="0" name=""/>
        <dsp:cNvSpPr/>
      </dsp:nvSpPr>
      <dsp:spPr>
        <a:xfrm rot="2142401">
          <a:off x="6596757" y="1466183"/>
          <a:ext cx="1078599" cy="54492"/>
        </a:xfrm>
        <a:custGeom>
          <a:avLst/>
          <a:gdLst/>
          <a:ahLst/>
          <a:cxnLst/>
          <a:rect l="0" t="0" r="0" b="0"/>
          <a:pathLst>
            <a:path>
              <a:moveTo>
                <a:pt x="0" y="27246"/>
              </a:moveTo>
              <a:lnTo>
                <a:pt x="1078599" y="2724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109091" y="1466464"/>
        <a:ext cx="53929" cy="53929"/>
      </dsp:txXfrm>
    </dsp:sp>
    <dsp:sp modelId="{8D6B24F2-94BC-4A12-A8A8-2BCC001382E1}">
      <dsp:nvSpPr>
        <dsp:cNvPr id="0" name=""/>
        <dsp:cNvSpPr/>
      </dsp:nvSpPr>
      <dsp:spPr>
        <a:xfrm>
          <a:off x="7573976" y="1260784"/>
          <a:ext cx="2189598" cy="109479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a:latin typeface="Microsoft YaHei"/>
            </a:rPr>
            <a:t>Backward</a:t>
          </a:r>
          <a:endParaRPr lang="zh-CN" altLang="en-US" sz="2500" kern="1200"/>
        </a:p>
      </dsp:txBody>
      <dsp:txXfrm>
        <a:off x="7606042" y="1292850"/>
        <a:ext cx="2125466" cy="1030667"/>
      </dsp:txXfrm>
    </dsp:sp>
    <dsp:sp modelId="{78D32773-C028-4197-928A-6F9858E691B7}">
      <dsp:nvSpPr>
        <dsp:cNvPr id="0" name=""/>
        <dsp:cNvSpPr/>
      </dsp:nvSpPr>
      <dsp:spPr>
        <a:xfrm rot="2829178">
          <a:off x="3426660" y="2567825"/>
          <a:ext cx="1287916" cy="54492"/>
        </a:xfrm>
        <a:custGeom>
          <a:avLst/>
          <a:gdLst/>
          <a:ahLst/>
          <a:cxnLst/>
          <a:rect l="0" t="0" r="0" b="0"/>
          <a:pathLst>
            <a:path>
              <a:moveTo>
                <a:pt x="0" y="27246"/>
              </a:moveTo>
              <a:lnTo>
                <a:pt x="1287916" y="272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38421" y="2562873"/>
        <a:ext cx="64395" cy="64395"/>
      </dsp:txXfrm>
    </dsp:sp>
    <dsp:sp modelId="{639E56B1-781F-4AD0-8C2A-DC9CF978BF3C}">
      <dsp:nvSpPr>
        <dsp:cNvPr id="0" name=""/>
        <dsp:cNvSpPr/>
      </dsp:nvSpPr>
      <dsp:spPr>
        <a:xfrm>
          <a:off x="4508538" y="2519803"/>
          <a:ext cx="2189598" cy="109479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kern="1200">
              <a:latin typeface="Microsoft YaHei"/>
            </a:rPr>
            <a:t>Deviation set</a:t>
          </a:r>
          <a:endParaRPr lang="zh-CN" altLang="en-US" sz="2500" kern="1200"/>
        </a:p>
      </dsp:txBody>
      <dsp:txXfrm>
        <a:off x="4540604" y="2551869"/>
        <a:ext cx="2125466" cy="1030667"/>
      </dsp:txXfrm>
    </dsp:sp>
    <dsp:sp modelId="{A0713860-937B-4570-B4D7-C92F786C8B40}">
      <dsp:nvSpPr>
        <dsp:cNvPr id="0" name=""/>
        <dsp:cNvSpPr/>
      </dsp:nvSpPr>
      <dsp:spPr>
        <a:xfrm>
          <a:off x="6698137" y="3039957"/>
          <a:ext cx="875839" cy="54492"/>
        </a:xfrm>
        <a:custGeom>
          <a:avLst/>
          <a:gdLst/>
          <a:ahLst/>
          <a:cxnLst/>
          <a:rect l="0" t="0" r="0" b="0"/>
          <a:pathLst>
            <a:path>
              <a:moveTo>
                <a:pt x="0" y="27246"/>
              </a:moveTo>
              <a:lnTo>
                <a:pt x="875839" y="2724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114160" y="3045307"/>
        <a:ext cx="43791" cy="43791"/>
      </dsp:txXfrm>
    </dsp:sp>
    <dsp:sp modelId="{6F5A74B0-64AC-43B0-83D6-E917ECDB6B36}">
      <dsp:nvSpPr>
        <dsp:cNvPr id="0" name=""/>
        <dsp:cNvSpPr/>
      </dsp:nvSpPr>
      <dsp:spPr>
        <a:xfrm>
          <a:off x="7573976" y="2519803"/>
          <a:ext cx="2189598" cy="109479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altLang="zh-CN" sz="2500" kern="1200">
              <a:latin typeface="Microsoft YaHei"/>
            </a:rPr>
            <a:t>Weights updates</a:t>
          </a:r>
          <a:endParaRPr lang="zh-CN" altLang="en-US" sz="2500" kern="1200"/>
        </a:p>
      </dsp:txBody>
      <dsp:txXfrm>
        <a:off x="7606042" y="2551869"/>
        <a:ext cx="2125466" cy="10306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464B0-0B40-463B-ABA5-8A16BC0D6DE8}">
      <dsp:nvSpPr>
        <dsp:cNvPr id="0" name=""/>
        <dsp:cNvSpPr/>
      </dsp:nvSpPr>
      <dsp:spPr>
        <a:xfrm>
          <a:off x="1841704" y="490722"/>
          <a:ext cx="1832606" cy="122234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To identify the social media pictures</a:t>
          </a:r>
          <a:endParaRPr lang="zh-CN" altLang="en-US" sz="1200" kern="1200"/>
        </a:p>
      </dsp:txBody>
      <dsp:txXfrm>
        <a:off x="2134921" y="490722"/>
        <a:ext cx="1539389" cy="1222348"/>
      </dsp:txXfrm>
    </dsp:sp>
    <dsp:sp modelId="{FB3F9355-2E16-44A1-ACAF-1F0B268B1921}">
      <dsp:nvSpPr>
        <dsp:cNvPr id="0" name=""/>
        <dsp:cNvSpPr/>
      </dsp:nvSpPr>
      <dsp:spPr>
        <a:xfrm>
          <a:off x="1841704" y="1713070"/>
          <a:ext cx="1832606" cy="122234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To help arrange rescues reasonably</a:t>
          </a:r>
        </a:p>
      </dsp:txBody>
      <dsp:txXfrm>
        <a:off x="2134921" y="1713070"/>
        <a:ext cx="1539389" cy="1222348"/>
      </dsp:txXfrm>
    </dsp:sp>
    <dsp:sp modelId="{24AEB5D5-191F-4CCD-8E05-AA7FBA35FF9C}">
      <dsp:nvSpPr>
        <dsp:cNvPr id="0" name=""/>
        <dsp:cNvSpPr/>
      </dsp:nvSpPr>
      <dsp:spPr>
        <a:xfrm>
          <a:off x="1841704" y="2935419"/>
          <a:ext cx="1832606" cy="1222348"/>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Best applied model: Inception v3</a:t>
          </a:r>
        </a:p>
      </dsp:txBody>
      <dsp:txXfrm>
        <a:off x="2134921" y="2935419"/>
        <a:ext cx="1539389" cy="1222348"/>
      </dsp:txXfrm>
    </dsp:sp>
    <dsp:sp modelId="{7684BE5B-3C71-418A-B3E6-1B42342B4EB8}">
      <dsp:nvSpPr>
        <dsp:cNvPr id="0" name=""/>
        <dsp:cNvSpPr/>
      </dsp:nvSpPr>
      <dsp:spPr>
        <a:xfrm>
          <a:off x="864314" y="2026"/>
          <a:ext cx="1221737" cy="122173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defRPr cap="all"/>
          </a:pPr>
          <a:r>
            <a:rPr lang="en-US" sz="1100" kern="1200"/>
            <a:t>Summary </a:t>
          </a:r>
          <a:endParaRPr lang="zh-CN" altLang="en-US" sz="1100" kern="1200"/>
        </a:p>
      </dsp:txBody>
      <dsp:txXfrm>
        <a:off x="1043233" y="180945"/>
        <a:ext cx="863899" cy="863899"/>
      </dsp:txXfrm>
    </dsp:sp>
    <dsp:sp modelId="{AAD62219-3D3F-477E-A778-7C33B0E08EAF}">
      <dsp:nvSpPr>
        <dsp:cNvPr id="0" name=""/>
        <dsp:cNvSpPr/>
      </dsp:nvSpPr>
      <dsp:spPr>
        <a:xfrm>
          <a:off x="4896049" y="490722"/>
          <a:ext cx="1832606" cy="1222348"/>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Not selected the specific disaster type</a:t>
          </a:r>
        </a:p>
      </dsp:txBody>
      <dsp:txXfrm>
        <a:off x="5189266" y="490722"/>
        <a:ext cx="1539389" cy="1222348"/>
      </dsp:txXfrm>
    </dsp:sp>
    <dsp:sp modelId="{5AF456F3-94C0-4818-97A5-445284ED6D70}">
      <dsp:nvSpPr>
        <dsp:cNvPr id="0" name=""/>
        <dsp:cNvSpPr/>
      </dsp:nvSpPr>
      <dsp:spPr>
        <a:xfrm>
          <a:off x="4896049" y="1713070"/>
          <a:ext cx="1832606" cy="1222348"/>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To identify the damage severity</a:t>
          </a:r>
          <a:endParaRPr lang="zh-CN" altLang="en-US" sz="1200" kern="1200"/>
        </a:p>
      </dsp:txBody>
      <dsp:txXfrm>
        <a:off x="5189266" y="1713070"/>
        <a:ext cx="1539389" cy="1222348"/>
      </dsp:txXfrm>
    </dsp:sp>
    <dsp:sp modelId="{E0C51E13-740B-4AB3-967E-9229DC588B8F}">
      <dsp:nvSpPr>
        <dsp:cNvPr id="0" name=""/>
        <dsp:cNvSpPr/>
      </dsp:nvSpPr>
      <dsp:spPr>
        <a:xfrm>
          <a:off x="3918659" y="2026"/>
          <a:ext cx="1221737" cy="122173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defRPr cap="all"/>
          </a:pPr>
          <a:r>
            <a:rPr lang="en-US" sz="1100" kern="1200"/>
            <a:t>Project limitation </a:t>
          </a:r>
        </a:p>
      </dsp:txBody>
      <dsp:txXfrm>
        <a:off x="4097578" y="180945"/>
        <a:ext cx="863899" cy="863899"/>
      </dsp:txXfrm>
    </dsp:sp>
    <dsp:sp modelId="{4EB538F2-3AB4-40F8-9945-4AB700F56147}">
      <dsp:nvSpPr>
        <dsp:cNvPr id="0" name=""/>
        <dsp:cNvSpPr/>
      </dsp:nvSpPr>
      <dsp:spPr>
        <a:xfrm>
          <a:off x="7950393" y="490722"/>
          <a:ext cx="1832606" cy="122234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100000"/>
            </a:lnSpc>
            <a:spcBef>
              <a:spcPct val="0"/>
            </a:spcBef>
            <a:spcAft>
              <a:spcPct val="35000"/>
            </a:spcAft>
            <a:buNone/>
            <a:defRPr cap="all"/>
          </a:pPr>
          <a:r>
            <a:rPr lang="en-US" sz="1200" kern="1200"/>
            <a:t>Focus on flood data</a:t>
          </a:r>
        </a:p>
      </dsp:txBody>
      <dsp:txXfrm>
        <a:off x="8243610" y="490722"/>
        <a:ext cx="1539389" cy="1222348"/>
      </dsp:txXfrm>
    </dsp:sp>
    <dsp:sp modelId="{62CEDD8D-D25E-4BA7-9D94-A77240AEA148}">
      <dsp:nvSpPr>
        <dsp:cNvPr id="0" name=""/>
        <dsp:cNvSpPr/>
      </dsp:nvSpPr>
      <dsp:spPr>
        <a:xfrm>
          <a:off x="7950393" y="1713070"/>
          <a:ext cx="1832606" cy="122234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MLP-Mixer</a:t>
          </a:r>
          <a:endParaRPr lang="zh-CN" altLang="en-US" sz="1200" kern="1200"/>
        </a:p>
      </dsp:txBody>
      <dsp:txXfrm>
        <a:off x="8243610" y="1713070"/>
        <a:ext cx="1539389" cy="1222348"/>
      </dsp:txXfrm>
    </dsp:sp>
    <dsp:sp modelId="{0F29D741-C7F9-4462-9341-0401F2F609BF}">
      <dsp:nvSpPr>
        <dsp:cNvPr id="0" name=""/>
        <dsp:cNvSpPr/>
      </dsp:nvSpPr>
      <dsp:spPr>
        <a:xfrm>
          <a:off x="6973003" y="2026"/>
          <a:ext cx="1221737" cy="122173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defRPr cap="all"/>
          </a:pPr>
          <a:r>
            <a:rPr lang="en-US" sz="1100" kern="1200"/>
            <a:t>Future research</a:t>
          </a:r>
        </a:p>
      </dsp:txBody>
      <dsp:txXfrm>
        <a:off x="7151922" y="180945"/>
        <a:ext cx="863899" cy="863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7A4BF-E330-479A-9027-E951493974A1}">
      <dsp:nvSpPr>
        <dsp:cNvPr id="0" name=""/>
        <dsp:cNvSpPr/>
      </dsp:nvSpPr>
      <dsp:spPr>
        <a:xfrm>
          <a:off x="1777" y="1239694"/>
          <a:ext cx="2356726" cy="235672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120000"/>
            </a:lnSpc>
            <a:spcBef>
              <a:spcPct val="0"/>
            </a:spcBef>
            <a:spcAft>
              <a:spcPct val="35000"/>
            </a:spcAft>
            <a:buNone/>
          </a:pPr>
          <a:r>
            <a:rPr lang="en-US" sz="1800" kern="1200"/>
            <a:t>Provide timely and specific information </a:t>
          </a:r>
          <a:endParaRPr lang="en-US" altLang="zh-CN" sz="1800" kern="1200"/>
        </a:p>
      </dsp:txBody>
      <dsp:txXfrm>
        <a:off x="346912" y="1584829"/>
        <a:ext cx="1666456" cy="1666456"/>
      </dsp:txXfrm>
    </dsp:sp>
    <dsp:sp modelId="{5F43CCEB-D8D4-4B03-9097-D5D0A9E6CE8E}">
      <dsp:nvSpPr>
        <dsp:cNvPr id="0" name=""/>
        <dsp:cNvSpPr/>
      </dsp:nvSpPr>
      <dsp:spPr>
        <a:xfrm>
          <a:off x="2549870" y="1734607"/>
          <a:ext cx="1366901" cy="1366901"/>
        </a:xfrm>
        <a:prstGeom prst="mathPlus">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731053" y="2257310"/>
        <a:ext cx="1004535" cy="321495"/>
      </dsp:txXfrm>
    </dsp:sp>
    <dsp:sp modelId="{85B20D5F-71A3-4319-91F9-78D990E87BEF}">
      <dsp:nvSpPr>
        <dsp:cNvPr id="0" name=""/>
        <dsp:cNvSpPr/>
      </dsp:nvSpPr>
      <dsp:spPr>
        <a:xfrm>
          <a:off x="4108137" y="1239694"/>
          <a:ext cx="2356726" cy="235672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120000"/>
            </a:lnSpc>
            <a:spcBef>
              <a:spcPct val="0"/>
            </a:spcBef>
            <a:spcAft>
              <a:spcPct val="35000"/>
            </a:spcAft>
            <a:buNone/>
          </a:pPr>
          <a:r>
            <a:rPr lang="en-US" sz="1800" kern="1200">
              <a:latin typeface="Microsoft YaHei"/>
            </a:rPr>
            <a:t>Assist</a:t>
          </a:r>
          <a:r>
            <a:rPr lang="en-US" sz="1800" kern="1200"/>
            <a:t> locate </a:t>
          </a:r>
          <a:r>
            <a:rPr lang="en-US" sz="1800" kern="1200">
              <a:latin typeface="Microsoft YaHei"/>
            </a:rPr>
            <a:t>people</a:t>
          </a:r>
          <a:r>
            <a:rPr lang="en-US" sz="1800" kern="1200"/>
            <a:t> need help</a:t>
          </a:r>
        </a:p>
      </dsp:txBody>
      <dsp:txXfrm>
        <a:off x="4453272" y="1584829"/>
        <a:ext cx="1666456" cy="1666456"/>
      </dsp:txXfrm>
    </dsp:sp>
    <dsp:sp modelId="{8274467F-1C2D-4AF2-8544-78F334F2948A}">
      <dsp:nvSpPr>
        <dsp:cNvPr id="0" name=""/>
        <dsp:cNvSpPr/>
      </dsp:nvSpPr>
      <dsp:spPr>
        <a:xfrm>
          <a:off x="6656230" y="1734607"/>
          <a:ext cx="1366901" cy="1366901"/>
        </a:xfrm>
        <a:prstGeom prst="mathEqual">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6837413" y="2016189"/>
        <a:ext cx="1004535" cy="803737"/>
      </dsp:txXfrm>
    </dsp:sp>
    <dsp:sp modelId="{2CBF0B2A-4C84-41C8-B4FC-2F22B050E4BF}">
      <dsp:nvSpPr>
        <dsp:cNvPr id="0" name=""/>
        <dsp:cNvSpPr/>
      </dsp:nvSpPr>
      <dsp:spPr>
        <a:xfrm>
          <a:off x="8214497" y="1239694"/>
          <a:ext cx="2356726" cy="235672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rtl="0">
            <a:lnSpc>
              <a:spcPct val="120000"/>
            </a:lnSpc>
            <a:spcBef>
              <a:spcPct val="0"/>
            </a:spcBef>
            <a:spcAft>
              <a:spcPct val="35000"/>
            </a:spcAft>
            <a:buNone/>
          </a:pPr>
          <a:r>
            <a:rPr lang="en-US" sz="1800" kern="1200"/>
            <a:t>Social media contents </a:t>
          </a:r>
          <a:endParaRPr lang="en-US" altLang="zh-CN" sz="1800" kern="1200"/>
        </a:p>
      </dsp:txBody>
      <dsp:txXfrm>
        <a:off x="8559632" y="1584829"/>
        <a:ext cx="1666456" cy="1666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A28B4-762B-40E3-805D-99F59869B5F6}">
      <dsp:nvSpPr>
        <dsp:cNvPr id="0" name=""/>
        <dsp:cNvSpPr/>
      </dsp:nvSpPr>
      <dsp:spPr>
        <a:xfrm>
          <a:off x="2132905" y="18481"/>
          <a:ext cx="2196000" cy="2196000"/>
        </a:xfrm>
        <a:prstGeom prst="round2DiagRect">
          <a:avLst>
            <a:gd name="adj1" fmla="val 29727"/>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CE86740-02E3-4512-8BA5-EF10EDA04EB6}">
      <dsp:nvSpPr>
        <dsp:cNvPr id="0" name=""/>
        <dsp:cNvSpPr/>
      </dsp:nvSpPr>
      <dsp:spPr>
        <a:xfrm>
          <a:off x="2600905" y="4864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1DB0153-3900-4FA6-A644-9DF458764385}">
      <dsp:nvSpPr>
        <dsp:cNvPr id="0" name=""/>
        <dsp:cNvSpPr/>
      </dsp:nvSpPr>
      <dsp:spPr>
        <a:xfrm>
          <a:off x="143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How</a:t>
          </a:r>
          <a:r>
            <a:rPr lang="zh-CN" sz="1600" kern="1200"/>
            <a:t> </a:t>
          </a:r>
          <a:r>
            <a:rPr lang="en-US" sz="1600" kern="1200">
              <a:latin typeface="Microsoft YaHei"/>
            </a:rPr>
            <a:t>does</a:t>
          </a:r>
          <a:r>
            <a:rPr lang="zh-CN" sz="1600" kern="1200"/>
            <a:t> </a:t>
          </a:r>
          <a:r>
            <a:rPr lang="en-US" sz="1600" kern="1200"/>
            <a:t>the</a:t>
          </a:r>
          <a:r>
            <a:rPr lang="zh-CN" sz="1600" kern="1200"/>
            <a:t> </a:t>
          </a:r>
          <a:r>
            <a:rPr lang="en-US" sz="1600" kern="1200"/>
            <a:t>model</a:t>
          </a:r>
          <a:r>
            <a:rPr lang="zh-CN" sz="1600" kern="1200"/>
            <a:t> </a:t>
          </a:r>
          <a:r>
            <a:rPr lang="en-US" sz="1600" kern="1200"/>
            <a:t>work?</a:t>
          </a:r>
        </a:p>
      </dsp:txBody>
      <dsp:txXfrm>
        <a:off x="1430905" y="2898481"/>
        <a:ext cx="3600000" cy="720000"/>
      </dsp:txXfrm>
    </dsp:sp>
    <dsp:sp modelId="{C0850EEA-951D-4B68-A52C-CB9F1683611B}">
      <dsp:nvSpPr>
        <dsp:cNvPr id="0" name=""/>
        <dsp:cNvSpPr/>
      </dsp:nvSpPr>
      <dsp:spPr>
        <a:xfrm>
          <a:off x="6362905" y="18481"/>
          <a:ext cx="2196000" cy="2196000"/>
        </a:xfrm>
        <a:prstGeom prst="round2DiagRect">
          <a:avLst>
            <a:gd name="adj1" fmla="val 29727"/>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2AA5E51-B762-4E72-B4DB-B68AD11253BF}">
      <dsp:nvSpPr>
        <dsp:cNvPr id="0" name=""/>
        <dsp:cNvSpPr/>
      </dsp:nvSpPr>
      <dsp:spPr>
        <a:xfrm>
          <a:off x="6830906" y="4864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4DA5F4-C8FB-491A-91EC-215488335A11}">
      <dsp:nvSpPr>
        <dsp:cNvPr id="0" name=""/>
        <dsp:cNvSpPr/>
      </dsp:nvSpPr>
      <dsp:spPr>
        <a:xfrm>
          <a:off x="5660905" y="28984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zh-CN" sz="1600" kern="1200"/>
            <a:t>How can the model work for social media posts?</a:t>
          </a:r>
          <a:endParaRPr lang="en-US" sz="1600" kern="1200"/>
        </a:p>
      </dsp:txBody>
      <dsp:txXfrm>
        <a:off x="5660905" y="2898481"/>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D60B2-F2B7-45EE-9F21-20B5465EED17}">
      <dsp:nvSpPr>
        <dsp:cNvPr id="0" name=""/>
        <dsp:cNvSpPr/>
      </dsp:nvSpPr>
      <dsp:spPr>
        <a:xfrm>
          <a:off x="0" y="357659"/>
          <a:ext cx="10691265" cy="3260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479044" rIns="82976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Since 17 July 2021, Zhengzhou China</a:t>
          </a:r>
        </a:p>
        <a:p>
          <a:pPr marL="228600" lvl="1" indent="-228600" algn="l" defTabSz="1022350">
            <a:lnSpc>
              <a:spcPct val="90000"/>
            </a:lnSpc>
            <a:spcBef>
              <a:spcPct val="0"/>
            </a:spcBef>
            <a:spcAft>
              <a:spcPct val="15000"/>
            </a:spcAft>
            <a:buChar char="•"/>
          </a:pPr>
          <a:r>
            <a:rPr lang="en-US" sz="2300" kern="1200"/>
            <a:t>Maximum rainfall of 201.9 millimetres (7.95 in) in an hour</a:t>
          </a:r>
        </a:p>
        <a:p>
          <a:pPr marL="228600" lvl="1" indent="-228600" algn="l" defTabSz="1022350">
            <a:lnSpc>
              <a:spcPct val="90000"/>
            </a:lnSpc>
            <a:spcBef>
              <a:spcPct val="0"/>
            </a:spcBef>
            <a:spcAft>
              <a:spcPct val="15000"/>
            </a:spcAft>
            <a:buChar char="•"/>
          </a:pPr>
          <a:r>
            <a:rPr lang="en-US" sz="2300" kern="1200"/>
            <a:t>Water and power outages</a:t>
          </a:r>
        </a:p>
        <a:p>
          <a:pPr marL="228600" lvl="1" indent="-228600" algn="l" defTabSz="1022350">
            <a:lnSpc>
              <a:spcPct val="90000"/>
            </a:lnSpc>
            <a:spcBef>
              <a:spcPct val="0"/>
            </a:spcBef>
            <a:spcAft>
              <a:spcPct val="15000"/>
            </a:spcAft>
            <a:buChar char="•"/>
          </a:pPr>
          <a:r>
            <a:rPr lang="en-US" sz="2300" kern="1200"/>
            <a:t>Busy helpline </a:t>
          </a:r>
        </a:p>
        <a:p>
          <a:pPr marL="228600" lvl="1" indent="-228600" algn="l" defTabSz="1022350">
            <a:lnSpc>
              <a:spcPct val="90000"/>
            </a:lnSpc>
            <a:spcBef>
              <a:spcPct val="0"/>
            </a:spcBef>
            <a:spcAft>
              <a:spcPct val="15000"/>
            </a:spcAft>
            <a:buChar char="•"/>
          </a:pPr>
          <a:r>
            <a:rPr lang="en-US" sz="2300" kern="1200"/>
            <a:t>Thousands of help posts on Weibo</a:t>
          </a:r>
        </a:p>
      </dsp:txBody>
      <dsp:txXfrm>
        <a:off x="0" y="357659"/>
        <a:ext cx="10691265" cy="3260250"/>
      </dsp:txXfrm>
    </dsp:sp>
    <dsp:sp modelId="{82A4F2B9-E0FD-49A9-A0C4-676AF2F72D5F}">
      <dsp:nvSpPr>
        <dsp:cNvPr id="0" name=""/>
        <dsp:cNvSpPr/>
      </dsp:nvSpPr>
      <dsp:spPr>
        <a:xfrm>
          <a:off x="534563" y="18178"/>
          <a:ext cx="7483885"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1022350">
            <a:lnSpc>
              <a:spcPct val="90000"/>
            </a:lnSpc>
            <a:spcBef>
              <a:spcPct val="0"/>
            </a:spcBef>
            <a:spcAft>
              <a:spcPct val="35000"/>
            </a:spcAft>
            <a:buNone/>
          </a:pPr>
          <a:r>
            <a:rPr lang="en-US" sz="2300" kern="1200"/>
            <a:t>Personal experience</a:t>
          </a:r>
        </a:p>
      </dsp:txBody>
      <dsp:txXfrm>
        <a:off x="567707" y="51322"/>
        <a:ext cx="7417597"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42B00-F8C9-455E-84D0-8111552717CD}">
      <dsp:nvSpPr>
        <dsp:cNvPr id="0" name=""/>
        <dsp:cNvSpPr/>
      </dsp:nvSpPr>
      <dsp:spPr>
        <a:xfrm rot="5400000">
          <a:off x="-699808"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4FDECD-5272-4BC8-B331-71F26C0263B6}">
      <dsp:nvSpPr>
        <dsp:cNvPr id="0" name=""/>
        <dsp:cNvSpPr/>
      </dsp:nvSpPr>
      <dsp:spPr>
        <a:xfrm>
          <a:off x="8457" y="2364025"/>
          <a:ext cx="2751262" cy="545544"/>
        </a:xfrm>
        <a:prstGeom prst="homePlate">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rtl="0">
            <a:lnSpc>
              <a:spcPct val="120000"/>
            </a:lnSpc>
            <a:spcBef>
              <a:spcPct val="0"/>
            </a:spcBef>
            <a:spcAft>
              <a:spcPct val="35000"/>
            </a:spcAft>
            <a:buNone/>
            <a:defRPr cap="all"/>
          </a:pPr>
          <a:r>
            <a:rPr lang="en-US" sz="1300" kern="1200">
              <a:latin typeface="Microsoft YaHei"/>
            </a:rPr>
            <a:t>Tweets Gathering</a:t>
          </a:r>
          <a:endParaRPr lang="zh-CN" altLang="en-US" sz="1300" kern="1200"/>
        </a:p>
      </dsp:txBody>
      <dsp:txXfrm>
        <a:off x="8457" y="2364025"/>
        <a:ext cx="2683069" cy="545544"/>
      </dsp:txXfrm>
    </dsp:sp>
    <dsp:sp modelId="{EFD88129-5DB1-499D-B17A-A52BB1B6438F}">
      <dsp:nvSpPr>
        <dsp:cNvPr id="0" name=""/>
        <dsp:cNvSpPr/>
      </dsp:nvSpPr>
      <dsp:spPr>
        <a:xfrm>
          <a:off x="228558"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altLang="zh-CN" sz="1100" b="0" u="none" kern="1200">
              <a:latin typeface="Microsoft YaHei"/>
            </a:rPr>
            <a:t>Relevant Tags</a:t>
          </a:r>
        </a:p>
      </dsp:txBody>
      <dsp:txXfrm>
        <a:off x="228558" y="859453"/>
        <a:ext cx="2234024" cy="991365"/>
      </dsp:txXfrm>
    </dsp:sp>
    <dsp:sp modelId="{A1037A31-2C49-4AF5-AF0E-E39450909D89}">
      <dsp:nvSpPr>
        <dsp:cNvPr id="0" name=""/>
        <dsp:cNvSpPr/>
      </dsp:nvSpPr>
      <dsp:spPr>
        <a:xfrm rot="5400000">
          <a:off x="1941402"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7A99F-388A-4B6D-9BCD-175665DBA769}">
      <dsp:nvSpPr>
        <dsp:cNvPr id="0" name=""/>
        <dsp:cNvSpPr/>
      </dsp:nvSpPr>
      <dsp:spPr>
        <a:xfrm>
          <a:off x="2649669" y="2364025"/>
          <a:ext cx="2751262" cy="545544"/>
        </a:xfrm>
        <a:prstGeom prst="chevron">
          <a:avLst>
            <a:gd name="adj" fmla="val 25000"/>
          </a:avLst>
        </a:prstGeom>
        <a:solidFill>
          <a:schemeClr val="accent6"/>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a:lnSpc>
              <a:spcPct val="120000"/>
            </a:lnSpc>
            <a:spcBef>
              <a:spcPct val="0"/>
            </a:spcBef>
            <a:spcAft>
              <a:spcPct val="35000"/>
            </a:spcAft>
            <a:buNone/>
            <a:defRPr cap="all"/>
          </a:pPr>
          <a:r>
            <a:rPr lang="en-US" sz="1300" b="1" u="sng" kern="1200"/>
            <a:t>Image classification</a:t>
          </a:r>
          <a:endParaRPr lang="en-US" sz="1300" kern="1200"/>
        </a:p>
      </dsp:txBody>
      <dsp:txXfrm>
        <a:off x="2786055" y="2364025"/>
        <a:ext cx="2478490" cy="545544"/>
      </dsp:txXfrm>
    </dsp:sp>
    <dsp:sp modelId="{12381F6C-B497-4ADF-AC97-146EAC148C07}">
      <dsp:nvSpPr>
        <dsp:cNvPr id="0" name=""/>
        <dsp:cNvSpPr/>
      </dsp:nvSpPr>
      <dsp:spPr>
        <a:xfrm>
          <a:off x="2869770"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altLang="zh-CN" sz="1100" b="0" u="none" kern="1200">
              <a:latin typeface="Microsoft YaHei"/>
            </a:rPr>
            <a:t>Target disaster</a:t>
          </a:r>
        </a:p>
        <a:p>
          <a:pPr marL="0" lvl="0" indent="0" algn="l" defTabSz="488950" rtl="0">
            <a:lnSpc>
              <a:spcPct val="120000"/>
            </a:lnSpc>
            <a:spcBef>
              <a:spcPct val="0"/>
            </a:spcBef>
            <a:spcAft>
              <a:spcPct val="35000"/>
            </a:spcAft>
            <a:buNone/>
            <a:defRPr cap="all"/>
          </a:pPr>
          <a:r>
            <a:rPr lang="en-US" altLang="zh-CN" sz="1100" kern="1200">
              <a:latin typeface="Microsoft YaHei"/>
            </a:rPr>
            <a:t>Degree</a:t>
          </a:r>
          <a:r>
            <a:rPr lang="zh-CN" altLang="en-US" sz="1100" kern="1200"/>
            <a:t> </a:t>
          </a:r>
          <a:r>
            <a:rPr lang="en-US" altLang="zh-CN" sz="1100" kern="1200"/>
            <a:t>of</a:t>
          </a:r>
          <a:r>
            <a:rPr lang="zh-CN" altLang="en-US" sz="1100" kern="1200"/>
            <a:t> </a:t>
          </a:r>
          <a:r>
            <a:rPr lang="en-US" altLang="zh-CN" sz="1100" kern="1200"/>
            <a:t>urgency</a:t>
          </a:r>
          <a:endParaRPr lang="en-US" altLang="zh-CN" sz="1100" kern="1200">
            <a:latin typeface="Microsoft YaHei"/>
          </a:endParaRPr>
        </a:p>
      </dsp:txBody>
      <dsp:txXfrm>
        <a:off x="2869770" y="859453"/>
        <a:ext cx="2234024" cy="991365"/>
      </dsp:txXfrm>
    </dsp:sp>
    <dsp:sp modelId="{B3BA44FC-5299-4D54-900B-AF5DC8004D97}">
      <dsp:nvSpPr>
        <dsp:cNvPr id="0" name=""/>
        <dsp:cNvSpPr/>
      </dsp:nvSpPr>
      <dsp:spPr>
        <a:xfrm rot="5400000">
          <a:off x="4582614"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8F584F-7ADA-4B25-88BC-2984F4C4630C}">
      <dsp:nvSpPr>
        <dsp:cNvPr id="0" name=""/>
        <dsp:cNvSpPr/>
      </dsp:nvSpPr>
      <dsp:spPr>
        <a:xfrm>
          <a:off x="5290880" y="2364025"/>
          <a:ext cx="2751262" cy="545544"/>
        </a:xfrm>
        <a:prstGeom prst="chevron">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a:lnSpc>
              <a:spcPct val="120000"/>
            </a:lnSpc>
            <a:spcBef>
              <a:spcPct val="0"/>
            </a:spcBef>
            <a:spcAft>
              <a:spcPct val="35000"/>
            </a:spcAft>
            <a:buNone/>
            <a:defRPr cap="all"/>
          </a:pPr>
          <a:r>
            <a:rPr lang="en-US" sz="1300" kern="1200"/>
            <a:t>Natural Language Processing</a:t>
          </a:r>
          <a:endParaRPr lang="en-US" altLang="zh-CN" sz="1300" kern="1200"/>
        </a:p>
      </dsp:txBody>
      <dsp:txXfrm>
        <a:off x="5427266" y="2364025"/>
        <a:ext cx="2478490" cy="545544"/>
      </dsp:txXfrm>
    </dsp:sp>
    <dsp:sp modelId="{037F2C8B-9E9F-4E3A-8E9C-5D73A3EB17CE}">
      <dsp:nvSpPr>
        <dsp:cNvPr id="0" name=""/>
        <dsp:cNvSpPr/>
      </dsp:nvSpPr>
      <dsp:spPr>
        <a:xfrm>
          <a:off x="5510981"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sz="1100" kern="1200">
              <a:latin typeface="Microsoft YaHei"/>
            </a:rPr>
            <a:t>Key information</a:t>
          </a:r>
          <a:endParaRPr lang="en-US" altLang="zh-CN" sz="1100" kern="1200"/>
        </a:p>
      </dsp:txBody>
      <dsp:txXfrm>
        <a:off x="5510981" y="859453"/>
        <a:ext cx="2234024" cy="991365"/>
      </dsp:txXfrm>
    </dsp:sp>
    <dsp:sp modelId="{CF00099E-272F-451D-BFD3-7DC57B15AF89}">
      <dsp:nvSpPr>
        <dsp:cNvPr id="0" name=""/>
        <dsp:cNvSpPr/>
      </dsp:nvSpPr>
      <dsp:spPr>
        <a:xfrm rot="5400000">
          <a:off x="7223826" y="1435658"/>
          <a:ext cx="1636633" cy="220100"/>
        </a:xfrm>
        <a:prstGeom prst="corner">
          <a:avLst>
            <a:gd name="adj1" fmla="val 1000"/>
            <a:gd name="adj2" fmla="val 100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2BAEF7-488A-4EFF-A588-4A04F00BF4F2}">
      <dsp:nvSpPr>
        <dsp:cNvPr id="0" name=""/>
        <dsp:cNvSpPr/>
      </dsp:nvSpPr>
      <dsp:spPr>
        <a:xfrm>
          <a:off x="7932092" y="2364025"/>
          <a:ext cx="2751262" cy="545544"/>
        </a:xfrm>
        <a:prstGeom prst="chevron">
          <a:avLst>
            <a:gd name="adj" fmla="val 25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l" defTabSz="577850" rtl="0">
            <a:lnSpc>
              <a:spcPct val="120000"/>
            </a:lnSpc>
            <a:spcBef>
              <a:spcPct val="0"/>
            </a:spcBef>
            <a:spcAft>
              <a:spcPct val="35000"/>
            </a:spcAft>
            <a:buNone/>
            <a:defRPr cap="all"/>
          </a:pPr>
          <a:r>
            <a:rPr lang="en-US" sz="1300" kern="1200">
              <a:latin typeface="Microsoft YaHei"/>
            </a:rPr>
            <a:t>Result </a:t>
          </a:r>
          <a:r>
            <a:rPr lang="en-US" sz="1300" kern="1200"/>
            <a:t>Organization</a:t>
          </a:r>
        </a:p>
      </dsp:txBody>
      <dsp:txXfrm>
        <a:off x="8068478" y="2364025"/>
        <a:ext cx="2478490" cy="545544"/>
      </dsp:txXfrm>
    </dsp:sp>
    <dsp:sp modelId="{D389D946-2900-4A8A-9092-C0D986DAE141}">
      <dsp:nvSpPr>
        <dsp:cNvPr id="0" name=""/>
        <dsp:cNvSpPr/>
      </dsp:nvSpPr>
      <dsp:spPr>
        <a:xfrm>
          <a:off x="8152193" y="859453"/>
          <a:ext cx="2234024" cy="99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120000"/>
            </a:lnSpc>
            <a:spcBef>
              <a:spcPct val="0"/>
            </a:spcBef>
            <a:spcAft>
              <a:spcPct val="35000"/>
            </a:spcAft>
            <a:buNone/>
            <a:defRPr cap="all"/>
          </a:pPr>
          <a:r>
            <a:rPr lang="en-US" sz="1100" kern="1200"/>
            <a:t>Rescue </a:t>
          </a:r>
          <a:r>
            <a:rPr lang="en-US" sz="1100" kern="1200">
              <a:latin typeface="Microsoft YaHei"/>
            </a:rPr>
            <a:t>arrangement</a:t>
          </a:r>
          <a:endParaRPr lang="en-US" altLang="zh-CN" sz="1100" kern="1200">
            <a:latin typeface="Microsoft YaHei"/>
          </a:endParaRPr>
        </a:p>
      </dsp:txBody>
      <dsp:txXfrm>
        <a:off x="8152193" y="859453"/>
        <a:ext cx="2234024" cy="9913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52590-102E-4FE4-BFBA-509E7261E061}">
      <dsp:nvSpPr>
        <dsp:cNvPr id="0" name=""/>
        <dsp:cNvSpPr/>
      </dsp:nvSpPr>
      <dsp:spPr>
        <a:xfrm>
          <a:off x="0" y="1775"/>
          <a:ext cx="1069181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E535D-BBEC-4D4B-8050-70B9E0B1240B}">
      <dsp:nvSpPr>
        <dsp:cNvPr id="0" name=""/>
        <dsp:cNvSpPr/>
      </dsp:nvSpPr>
      <dsp:spPr>
        <a:xfrm>
          <a:off x="0" y="1775"/>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Firoj Alam, Ferda Ofli, and Muhammad Imran, C</a:t>
          </a:r>
          <a:r>
            <a:rPr lang="zh-CN" sz="1800" kern="1200"/>
            <a:t>r</a:t>
          </a:r>
          <a:r>
            <a:rPr lang="en-US" sz="1800" kern="1200"/>
            <a:t>i</a:t>
          </a:r>
          <a:r>
            <a:rPr lang="zh-CN" sz="1800" kern="1200"/>
            <a:t>s</a:t>
          </a:r>
          <a:r>
            <a:rPr lang="en-US" sz="1800" kern="1200"/>
            <a:t>i</a:t>
          </a:r>
          <a:r>
            <a:rPr lang="zh-CN" sz="1800" kern="1200"/>
            <a:t>s</a:t>
          </a:r>
          <a:r>
            <a:rPr lang="en-US" sz="1800" kern="1200"/>
            <a:t>MMD:</a:t>
          </a:r>
          <a:r>
            <a:rPr lang="en-US" altLang="zh-CN" sz="1800" kern="1200"/>
            <a:t> </a:t>
          </a:r>
          <a:r>
            <a:rPr lang="en-US" sz="1800" kern="1200"/>
            <a:t>Mul</a:t>
          </a:r>
          <a:r>
            <a:rPr lang="zh-CN" sz="1800" kern="1200"/>
            <a:t>ti</a:t>
          </a:r>
          <a:r>
            <a:rPr lang="en-US" sz="1800" kern="1200"/>
            <a:t>m</a:t>
          </a:r>
          <a:r>
            <a:rPr lang="zh-CN" sz="1800" kern="1200"/>
            <a:t>odal </a:t>
          </a:r>
          <a:r>
            <a:rPr lang="en-US" sz="1800" kern="1200"/>
            <a:t>T</a:t>
          </a:r>
          <a:r>
            <a:rPr lang="zh-CN" sz="1800" kern="1200"/>
            <a:t>witter </a:t>
          </a:r>
          <a:r>
            <a:rPr lang="en-US" sz="1800" kern="1200"/>
            <a:t>D</a:t>
          </a:r>
          <a:r>
            <a:rPr lang="zh-CN" sz="1800" kern="1200"/>
            <a:t>atasets </a:t>
          </a:r>
          <a:r>
            <a:rPr lang="en-US" sz="1800" kern="1200"/>
            <a:t>f</a:t>
          </a:r>
          <a:r>
            <a:rPr lang="zh-CN" sz="1800" kern="1200"/>
            <a:t>rom </a:t>
          </a:r>
          <a:r>
            <a:rPr lang="en-US" sz="1800" kern="1200"/>
            <a:t>N</a:t>
          </a:r>
          <a:r>
            <a:rPr lang="zh-CN" sz="1800" kern="1200"/>
            <a:t>atural </a:t>
          </a:r>
          <a:r>
            <a:rPr lang="en-US" sz="1800" kern="1200"/>
            <a:t>D</a:t>
          </a:r>
          <a:r>
            <a:rPr lang="zh-CN" sz="1800" kern="1200"/>
            <a:t>isasters</a:t>
          </a:r>
          <a:r>
            <a:rPr lang="en-US" sz="1800" kern="1200"/>
            <a:t>. In Proceedings of the 12th International AAAI Conference on Web and Social Media (ICWSM), 2018, Stanford, California, USA.</a:t>
          </a:r>
        </a:p>
      </dsp:txBody>
      <dsp:txXfrm>
        <a:off x="0" y="1775"/>
        <a:ext cx="10691811" cy="1211137"/>
      </dsp:txXfrm>
    </dsp:sp>
    <dsp:sp modelId="{DD4F543A-8861-4AF8-BE97-FAC100F65C98}">
      <dsp:nvSpPr>
        <dsp:cNvPr id="0" name=""/>
        <dsp:cNvSpPr/>
      </dsp:nvSpPr>
      <dsp:spPr>
        <a:xfrm>
          <a:off x="0" y="1212912"/>
          <a:ext cx="10691811" cy="0"/>
        </a:xfrm>
        <a:prstGeom prst="line">
          <a:avLst/>
        </a:prstGeom>
        <a:solidFill>
          <a:schemeClr val="accent5">
            <a:hueOff val="9504470"/>
            <a:satOff val="-13330"/>
            <a:lumOff val="-1373"/>
            <a:alphaOff val="0"/>
          </a:schemeClr>
        </a:solidFill>
        <a:ln w="12700" cap="flat" cmpd="sng" algn="ctr">
          <a:solidFill>
            <a:schemeClr val="accent5">
              <a:hueOff val="9504470"/>
              <a:satOff val="-13330"/>
              <a:lumOff val="-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16864-4178-4961-BD60-DF09FE382C11}">
      <dsp:nvSpPr>
        <dsp:cNvPr id="0" name=""/>
        <dsp:cNvSpPr/>
      </dsp:nvSpPr>
      <dsp:spPr>
        <a:xfrm>
          <a:off x="0" y="1212912"/>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t>Hussein Mozannar, Yara Rizk, and Mariette Awad, Damage</a:t>
          </a:r>
          <a:r>
            <a:rPr lang="en-US" altLang="zh-CN" sz="1800" kern="1200"/>
            <a:t> </a:t>
          </a:r>
          <a:r>
            <a:rPr lang="en-US" sz="1800" kern="1200"/>
            <a:t>Identification</a:t>
          </a:r>
          <a:r>
            <a:rPr lang="en-US" altLang="zh-CN" sz="1800" kern="1200"/>
            <a:t> </a:t>
          </a:r>
          <a:r>
            <a:rPr lang="en-US" sz="1800" kern="1200"/>
            <a:t>in</a:t>
          </a:r>
          <a:r>
            <a:rPr lang="en-US" altLang="zh-CN" sz="1800" kern="1200"/>
            <a:t> </a:t>
          </a:r>
          <a:r>
            <a:rPr lang="en-US" sz="1800" kern="1200"/>
            <a:t>Social</a:t>
          </a:r>
          <a:r>
            <a:rPr lang="en-US" altLang="zh-CN" sz="1800" kern="1200"/>
            <a:t> </a:t>
          </a:r>
          <a:r>
            <a:rPr lang="en-US" sz="1800" kern="1200"/>
            <a:t>Media</a:t>
          </a:r>
          <a:r>
            <a:rPr lang="en-US" altLang="zh-CN" sz="1800" kern="1200"/>
            <a:t> </a:t>
          </a:r>
          <a:r>
            <a:rPr lang="en-US" sz="1800" kern="1200"/>
            <a:t>Posts</a:t>
          </a:r>
          <a:r>
            <a:rPr lang="en-US" altLang="zh-CN" sz="1800" kern="1200"/>
            <a:t> </a:t>
          </a:r>
          <a:r>
            <a:rPr lang="en-US" sz="1800" kern="1200"/>
            <a:t>using</a:t>
          </a:r>
          <a:r>
            <a:rPr lang="en-US" altLang="zh-CN" sz="1800" kern="1200"/>
            <a:t> </a:t>
          </a:r>
          <a:r>
            <a:rPr lang="en-US" sz="1800" kern="1200"/>
            <a:t>Multimodal</a:t>
          </a:r>
          <a:r>
            <a:rPr lang="en-US" altLang="zh-CN" sz="1800" kern="1200"/>
            <a:t> </a:t>
          </a:r>
          <a:r>
            <a:rPr lang="en-US" sz="1800" kern="1200"/>
            <a:t>Deep</a:t>
          </a:r>
          <a:r>
            <a:rPr lang="en-US" altLang="zh-CN" sz="1800" kern="1200"/>
            <a:t> </a:t>
          </a:r>
          <a:r>
            <a:rPr lang="en-US" sz="1800" kern="1200"/>
            <a:t>Learning, In Proc. of ISCRAM, May 2018, pp. 529–543.</a:t>
          </a:r>
        </a:p>
      </dsp:txBody>
      <dsp:txXfrm>
        <a:off x="0" y="1212912"/>
        <a:ext cx="10691811" cy="1211137"/>
      </dsp:txXfrm>
    </dsp:sp>
    <dsp:sp modelId="{1134DDD2-2417-4588-BD6E-6D1D8794D104}">
      <dsp:nvSpPr>
        <dsp:cNvPr id="0" name=""/>
        <dsp:cNvSpPr/>
      </dsp:nvSpPr>
      <dsp:spPr>
        <a:xfrm>
          <a:off x="0" y="2424050"/>
          <a:ext cx="10691811" cy="0"/>
        </a:xfrm>
        <a:prstGeom prst="line">
          <a:avLst/>
        </a:prstGeom>
        <a:solidFill>
          <a:schemeClr val="accent5">
            <a:hueOff val="19008940"/>
            <a:satOff val="-26660"/>
            <a:lumOff val="-2746"/>
            <a:alphaOff val="0"/>
          </a:schemeClr>
        </a:solidFill>
        <a:ln w="12700" cap="flat" cmpd="sng" algn="ctr">
          <a:solidFill>
            <a:schemeClr val="accent5">
              <a:hueOff val="19008940"/>
              <a:satOff val="-26660"/>
              <a:lumOff val="-27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F2EA9-2070-4415-9AA8-FE27B67AF0F5}">
      <dsp:nvSpPr>
        <dsp:cNvPr id="0" name=""/>
        <dsp:cNvSpPr/>
      </dsp:nvSpPr>
      <dsp:spPr>
        <a:xfrm>
          <a:off x="0" y="2424050"/>
          <a:ext cx="10691811" cy="1211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Ferda Ofli, Firoj Alam, and Muhammad Imran, Analysis of Social Media Data using Multimodal Deep Learning for Disaster Response, In Proceedings of the 17th International Conference on Information Systems for Crisis Response and Management (ISCRAM), 2020, USA.</a:t>
          </a:r>
        </a:p>
      </dsp:txBody>
      <dsp:txXfrm>
        <a:off x="0" y="2424050"/>
        <a:ext cx="10691811" cy="12111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BE7B6-D636-4F65-8335-FF9138DAA9C7}">
      <dsp:nvSpPr>
        <dsp:cNvPr id="0" name=""/>
        <dsp:cNvSpPr/>
      </dsp:nvSpPr>
      <dsp:spPr>
        <a:xfrm>
          <a:off x="1828799" y="0"/>
          <a:ext cx="2743200" cy="36576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endParaRPr lang="en-US" altLang="zh-CN" sz="1500" kern="1200">
            <a:latin typeface="Microsoft YaHei"/>
          </a:endParaRPr>
        </a:p>
        <a:p>
          <a:pPr marL="114300" lvl="1" indent="-114300" algn="l" defTabSz="666750">
            <a:lnSpc>
              <a:spcPct val="90000"/>
            </a:lnSpc>
            <a:spcBef>
              <a:spcPct val="0"/>
            </a:spcBef>
            <a:spcAft>
              <a:spcPct val="15000"/>
            </a:spcAft>
            <a:buChar char="•"/>
          </a:pPr>
          <a:r>
            <a:rPr lang="zh-CN" sz="1500" kern="1200"/>
            <a:t>Disaster types</a:t>
          </a:r>
          <a:endParaRPr lang="zh-CN" altLang="en-US" sz="1500" kern="1200">
            <a:latin typeface="Microsoft YaHei"/>
          </a:endParaRPr>
        </a:p>
        <a:p>
          <a:pPr marL="114300" lvl="1" indent="-114300" algn="l" defTabSz="666750">
            <a:lnSpc>
              <a:spcPct val="90000"/>
            </a:lnSpc>
            <a:spcBef>
              <a:spcPct val="0"/>
            </a:spcBef>
            <a:spcAft>
              <a:spcPct val="15000"/>
            </a:spcAft>
            <a:buChar char="•"/>
          </a:pPr>
          <a:r>
            <a:rPr lang="zh-CN" sz="1500" kern="1200"/>
            <a:t>Informativeness</a:t>
          </a:r>
        </a:p>
        <a:p>
          <a:pPr marL="114300" lvl="1" indent="-114300" algn="l" defTabSz="666750">
            <a:lnSpc>
              <a:spcPct val="90000"/>
            </a:lnSpc>
            <a:spcBef>
              <a:spcPct val="0"/>
            </a:spcBef>
            <a:spcAft>
              <a:spcPct val="15000"/>
            </a:spcAft>
            <a:buChar char="•"/>
          </a:pPr>
          <a:r>
            <a:rPr lang="zh-CN" sz="1500" kern="1200"/>
            <a:t>Humanitarian categories</a:t>
          </a:r>
        </a:p>
        <a:p>
          <a:pPr marL="114300" lvl="1" indent="-114300" algn="l" defTabSz="666750">
            <a:lnSpc>
              <a:spcPct val="90000"/>
            </a:lnSpc>
            <a:spcBef>
              <a:spcPct val="0"/>
            </a:spcBef>
            <a:spcAft>
              <a:spcPct val="15000"/>
            </a:spcAft>
            <a:buChar char="•"/>
          </a:pPr>
          <a:r>
            <a:rPr lang="zh-CN" sz="1500" kern="1200"/>
            <a:t>Damage severity</a:t>
          </a:r>
        </a:p>
      </dsp:txBody>
      <dsp:txXfrm>
        <a:off x="1828799" y="457200"/>
        <a:ext cx="1714500" cy="2743200"/>
      </dsp:txXfrm>
    </dsp:sp>
    <dsp:sp modelId="{CA9BE274-016B-4B8B-B640-CDDE464B0823}">
      <dsp:nvSpPr>
        <dsp:cNvPr id="0" name=""/>
        <dsp:cNvSpPr/>
      </dsp:nvSpPr>
      <dsp:spPr>
        <a:xfrm>
          <a:off x="0" y="0"/>
          <a:ext cx="1828800" cy="36576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altLang="zh-CN" sz="2100" kern="1200">
              <a:latin typeface="Microsoft YaHei"/>
            </a:rPr>
            <a:t>Crisis</a:t>
          </a:r>
          <a:r>
            <a:rPr lang="zh-CN" sz="2100" kern="1200"/>
            <a:t> image benchmark dataset</a:t>
          </a:r>
          <a:endParaRPr lang="zh-CN" altLang="en-US" sz="2100" kern="1200"/>
        </a:p>
      </dsp:txBody>
      <dsp:txXfrm>
        <a:off x="89275" y="89275"/>
        <a:ext cx="1650250" cy="34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72AEC-D954-4EC4-8993-2C0C8C401EF0}">
      <dsp:nvSpPr>
        <dsp:cNvPr id="0" name=""/>
        <dsp:cNvSpPr/>
      </dsp:nvSpPr>
      <dsp:spPr>
        <a:xfrm>
          <a:off x="1613393" y="262"/>
          <a:ext cx="3232166" cy="193929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a:latin typeface="Microsoft YaHei"/>
            </a:rPr>
            <a:t> </a:t>
          </a:r>
          <a:r>
            <a:rPr lang="en-US" sz="1200" b="1" kern="1200"/>
            <a:t>Disaster types</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Earthquake</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Fire</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Flood</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Hurricane</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Landslide</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Not disaster</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Other disaster</a:t>
          </a:r>
        </a:p>
      </dsp:txBody>
      <dsp:txXfrm>
        <a:off x="1613393" y="262"/>
        <a:ext cx="3232166" cy="1939299"/>
      </dsp:txXfrm>
    </dsp:sp>
    <dsp:sp modelId="{F2ACCDB2-05AC-44B0-8172-FA13FF9849F0}">
      <dsp:nvSpPr>
        <dsp:cNvPr id="0" name=""/>
        <dsp:cNvSpPr/>
      </dsp:nvSpPr>
      <dsp:spPr>
        <a:xfrm>
          <a:off x="5168776" y="262"/>
          <a:ext cx="3232166" cy="1939299"/>
        </a:xfrm>
        <a:prstGeom prst="rect">
          <a:avLst/>
        </a:prstGeom>
        <a:gradFill rotWithShape="0">
          <a:gsLst>
            <a:gs pos="0">
              <a:schemeClr val="accent3">
                <a:hueOff val="1099918"/>
                <a:satOff val="-2117"/>
                <a:lumOff val="2092"/>
                <a:alphaOff val="0"/>
                <a:satMod val="103000"/>
                <a:lumMod val="102000"/>
                <a:tint val="94000"/>
              </a:schemeClr>
            </a:gs>
            <a:gs pos="50000">
              <a:schemeClr val="accent3">
                <a:hueOff val="1099918"/>
                <a:satOff val="-2117"/>
                <a:lumOff val="2092"/>
                <a:alphaOff val="0"/>
                <a:satMod val="110000"/>
                <a:lumMod val="100000"/>
                <a:shade val="100000"/>
              </a:schemeClr>
            </a:gs>
            <a:gs pos="100000">
              <a:schemeClr val="accent3">
                <a:hueOff val="1099918"/>
                <a:satOff val="-2117"/>
                <a:lumOff val="2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a:latin typeface="Microsoft YaHei"/>
            </a:rPr>
            <a:t> </a:t>
          </a:r>
          <a:r>
            <a:rPr lang="en-US" sz="1200" b="1" kern="1200"/>
            <a:t>Length</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Train: 12846</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Validation: 1470</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Test: 3195</a:t>
          </a:r>
        </a:p>
      </dsp:txBody>
      <dsp:txXfrm>
        <a:off x="5168776" y="262"/>
        <a:ext cx="3232166" cy="1939299"/>
      </dsp:txXfrm>
    </dsp:sp>
    <dsp:sp modelId="{BF1711C2-3868-4D7D-AB86-AD1D531FE55C}">
      <dsp:nvSpPr>
        <dsp:cNvPr id="0" name=""/>
        <dsp:cNvSpPr/>
      </dsp:nvSpPr>
      <dsp:spPr>
        <a:xfrm>
          <a:off x="1613393" y="2262779"/>
          <a:ext cx="3232166" cy="1939299"/>
        </a:xfrm>
        <a:prstGeom prst="rect">
          <a:avLst/>
        </a:prstGeom>
        <a:gradFill rotWithShape="0">
          <a:gsLst>
            <a:gs pos="0">
              <a:schemeClr val="accent3">
                <a:hueOff val="2199836"/>
                <a:satOff val="-4233"/>
                <a:lumOff val="4183"/>
                <a:alphaOff val="0"/>
                <a:satMod val="103000"/>
                <a:lumMod val="102000"/>
                <a:tint val="94000"/>
              </a:schemeClr>
            </a:gs>
            <a:gs pos="50000">
              <a:schemeClr val="accent3">
                <a:hueOff val="2199836"/>
                <a:satOff val="-4233"/>
                <a:lumOff val="4183"/>
                <a:alphaOff val="0"/>
                <a:satMod val="110000"/>
                <a:lumMod val="100000"/>
                <a:shade val="100000"/>
              </a:schemeClr>
            </a:gs>
            <a:gs pos="100000">
              <a:schemeClr val="accent3">
                <a:hueOff val="2199836"/>
                <a:satOff val="-4233"/>
                <a:lumOff val="41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a:latin typeface="Microsoft YaHei"/>
            </a:rPr>
            <a:t> </a:t>
          </a:r>
          <a:r>
            <a:rPr lang="en-US" sz="1200" b="1" kern="1200"/>
            <a:t>Damage severity</a:t>
          </a:r>
        </a:p>
        <a:p>
          <a:pPr marL="57150" lvl="1" indent="-57150" algn="l" defTabSz="400050">
            <a:lnSpc>
              <a:spcPct val="90000"/>
            </a:lnSpc>
            <a:spcBef>
              <a:spcPct val="0"/>
            </a:spcBef>
            <a:spcAft>
              <a:spcPct val="15000"/>
            </a:spcAft>
            <a:buChar char="•"/>
          </a:pPr>
          <a:r>
            <a:rPr lang="en-US" sz="900" b="1" kern="1200"/>
            <a:t>Little or none</a:t>
          </a:r>
        </a:p>
        <a:p>
          <a:pPr marL="57150" lvl="1" indent="-57150" algn="l" defTabSz="400050">
            <a:lnSpc>
              <a:spcPct val="90000"/>
            </a:lnSpc>
            <a:spcBef>
              <a:spcPct val="0"/>
            </a:spcBef>
            <a:spcAft>
              <a:spcPct val="15000"/>
            </a:spcAft>
            <a:buChar char="•"/>
          </a:pPr>
          <a:r>
            <a:rPr lang="en-US" sz="900" b="1" kern="1200"/>
            <a:t>Mild</a:t>
          </a:r>
        </a:p>
        <a:p>
          <a:pPr marL="57150" lvl="1" indent="-57150" algn="l" defTabSz="400050">
            <a:lnSpc>
              <a:spcPct val="90000"/>
            </a:lnSpc>
            <a:spcBef>
              <a:spcPct val="0"/>
            </a:spcBef>
            <a:spcAft>
              <a:spcPct val="15000"/>
            </a:spcAft>
            <a:buChar char="•"/>
          </a:pPr>
          <a:r>
            <a:rPr lang="en-US" sz="900" b="1" kern="1200"/>
            <a:t>Severe</a:t>
          </a:r>
        </a:p>
      </dsp:txBody>
      <dsp:txXfrm>
        <a:off x="1613393" y="2262779"/>
        <a:ext cx="3232166" cy="1939299"/>
      </dsp:txXfrm>
    </dsp:sp>
    <dsp:sp modelId="{66505C5C-22A7-4A6D-912A-BA12F58474BE}">
      <dsp:nvSpPr>
        <dsp:cNvPr id="0" name=""/>
        <dsp:cNvSpPr/>
      </dsp:nvSpPr>
      <dsp:spPr>
        <a:xfrm>
          <a:off x="5168776" y="2262779"/>
          <a:ext cx="3232166" cy="1939299"/>
        </a:xfrm>
        <a:prstGeom prst="rect">
          <a:avLst/>
        </a:prstGeom>
        <a:gradFill rotWithShape="0">
          <a:gsLst>
            <a:gs pos="0">
              <a:schemeClr val="accent3">
                <a:hueOff val="3299754"/>
                <a:satOff val="-6350"/>
                <a:lumOff val="6275"/>
                <a:alphaOff val="0"/>
                <a:satMod val="103000"/>
                <a:lumMod val="102000"/>
                <a:tint val="94000"/>
              </a:schemeClr>
            </a:gs>
            <a:gs pos="50000">
              <a:schemeClr val="accent3">
                <a:hueOff val="3299754"/>
                <a:satOff val="-6350"/>
                <a:lumOff val="6275"/>
                <a:alphaOff val="0"/>
                <a:satMod val="110000"/>
                <a:lumMod val="100000"/>
                <a:shade val="100000"/>
              </a:schemeClr>
            </a:gs>
            <a:gs pos="100000">
              <a:schemeClr val="accent3">
                <a:hueOff val="3299754"/>
                <a:satOff val="-6350"/>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a:latin typeface="Microsoft YaHei"/>
            </a:rPr>
            <a:t> </a:t>
          </a:r>
          <a:r>
            <a:rPr lang="en-US" sz="1200" b="1" kern="1200"/>
            <a:t>Length</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Train: 28319</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Validation: 2712</a:t>
          </a:r>
        </a:p>
        <a:p>
          <a:pPr marL="57150" lvl="1" indent="-57150" algn="l" defTabSz="400050" rtl="0">
            <a:lnSpc>
              <a:spcPct val="90000"/>
            </a:lnSpc>
            <a:spcBef>
              <a:spcPct val="0"/>
            </a:spcBef>
            <a:spcAft>
              <a:spcPct val="15000"/>
            </a:spcAft>
            <a:buChar char="•"/>
          </a:pPr>
          <a:r>
            <a:rPr lang="en-US" sz="900" b="1" kern="1200">
              <a:latin typeface="Microsoft YaHei"/>
            </a:rPr>
            <a:t> </a:t>
          </a:r>
          <a:r>
            <a:rPr lang="en-US" sz="900" b="1" kern="1200"/>
            <a:t>Test: 3865</a:t>
          </a:r>
        </a:p>
      </dsp:txBody>
      <dsp:txXfrm>
        <a:off x="5168776" y="2262779"/>
        <a:ext cx="3232166" cy="19392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37FD4-98B0-42DE-8070-F730FFF3D692}">
      <dsp:nvSpPr>
        <dsp:cNvPr id="0" name=""/>
        <dsp:cNvSpPr/>
      </dsp:nvSpPr>
      <dsp:spPr>
        <a:xfrm>
          <a:off x="2126" y="856966"/>
          <a:ext cx="2073284" cy="5874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Custom PyTorch dataset and dataLoader</a:t>
          </a:r>
        </a:p>
      </dsp:txBody>
      <dsp:txXfrm>
        <a:off x="2126" y="856966"/>
        <a:ext cx="2073284" cy="587456"/>
      </dsp:txXfrm>
    </dsp:sp>
    <dsp:sp modelId="{65D42696-89A8-4235-9B66-2CC9D8C96863}">
      <dsp:nvSpPr>
        <dsp:cNvPr id="0" name=""/>
        <dsp:cNvSpPr/>
      </dsp:nvSpPr>
      <dsp:spPr>
        <a:xfrm>
          <a:off x="2126" y="1444422"/>
          <a:ext cx="2073284" cy="125171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Label Encode</a:t>
          </a:r>
        </a:p>
        <a:p>
          <a:pPr marL="114300" lvl="1" indent="-114300" algn="l" defTabSz="533400">
            <a:lnSpc>
              <a:spcPct val="90000"/>
            </a:lnSpc>
            <a:spcBef>
              <a:spcPct val="0"/>
            </a:spcBef>
            <a:spcAft>
              <a:spcPct val="15000"/>
            </a:spcAft>
            <a:buChar char="•"/>
          </a:pPr>
          <a:r>
            <a:rPr lang="en-US" sz="1200" kern="1200"/>
            <a:t>PIL Image</a:t>
          </a:r>
        </a:p>
        <a:p>
          <a:pPr marL="114300" lvl="1" indent="-114300" algn="l" defTabSz="533400">
            <a:lnSpc>
              <a:spcPct val="90000"/>
            </a:lnSpc>
            <a:spcBef>
              <a:spcPct val="0"/>
            </a:spcBef>
            <a:spcAft>
              <a:spcPct val="15000"/>
            </a:spcAft>
            <a:buChar char="•"/>
          </a:pPr>
          <a:r>
            <a:rPr lang="en-US" sz="1200" kern="1200"/>
            <a:t>Batch Size</a:t>
          </a:r>
          <a:endParaRPr lang="zh-CN" altLang="en-US" sz="1200" kern="1200"/>
        </a:p>
        <a:p>
          <a:pPr marL="114300" lvl="1" indent="-114300" algn="l" defTabSz="533400">
            <a:lnSpc>
              <a:spcPct val="90000"/>
            </a:lnSpc>
            <a:spcBef>
              <a:spcPct val="0"/>
            </a:spcBef>
            <a:spcAft>
              <a:spcPct val="15000"/>
            </a:spcAft>
            <a:buChar char="•"/>
          </a:pPr>
          <a:r>
            <a:rPr lang="en-US" sz="1200" kern="1200"/>
            <a:t>Shuffle</a:t>
          </a:r>
        </a:p>
      </dsp:txBody>
      <dsp:txXfrm>
        <a:off x="2126" y="1444422"/>
        <a:ext cx="2073284" cy="1251719"/>
      </dsp:txXfrm>
    </dsp:sp>
    <dsp:sp modelId="{C1B1E1F2-A5F8-4623-8F98-55CBDF6278D0}">
      <dsp:nvSpPr>
        <dsp:cNvPr id="0" name=""/>
        <dsp:cNvSpPr/>
      </dsp:nvSpPr>
      <dsp:spPr>
        <a:xfrm>
          <a:off x="2365670" y="856966"/>
          <a:ext cx="2073284" cy="5874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Data augmentation and normalization for training</a:t>
          </a:r>
        </a:p>
      </dsp:txBody>
      <dsp:txXfrm>
        <a:off x="2365670" y="856966"/>
        <a:ext cx="2073284" cy="587456"/>
      </dsp:txXfrm>
    </dsp:sp>
    <dsp:sp modelId="{FD389212-CE96-4AD4-9056-2C1722C76911}">
      <dsp:nvSpPr>
        <dsp:cNvPr id="0" name=""/>
        <dsp:cNvSpPr/>
      </dsp:nvSpPr>
      <dsp:spPr>
        <a:xfrm>
          <a:off x="2365670" y="1444422"/>
          <a:ext cx="2073284" cy="125171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Random Resized Crop</a:t>
          </a:r>
        </a:p>
        <a:p>
          <a:pPr marL="114300" lvl="1" indent="-114300" algn="l" defTabSz="533400">
            <a:lnSpc>
              <a:spcPct val="90000"/>
            </a:lnSpc>
            <a:spcBef>
              <a:spcPct val="0"/>
            </a:spcBef>
            <a:spcAft>
              <a:spcPct val="15000"/>
            </a:spcAft>
            <a:buChar char="•"/>
          </a:pPr>
          <a:r>
            <a:rPr lang="en-US" sz="1200" kern="1200"/>
            <a:t>Random Horizontal Flip</a:t>
          </a:r>
        </a:p>
        <a:p>
          <a:pPr marL="114300" lvl="1" indent="-114300" algn="l" defTabSz="533400">
            <a:lnSpc>
              <a:spcPct val="90000"/>
            </a:lnSpc>
            <a:spcBef>
              <a:spcPct val="0"/>
            </a:spcBef>
            <a:spcAft>
              <a:spcPct val="15000"/>
            </a:spcAft>
            <a:buChar char="•"/>
          </a:pPr>
          <a:r>
            <a:rPr lang="en-US" sz="1200" kern="1200"/>
            <a:t>To Tensor</a:t>
          </a:r>
        </a:p>
        <a:p>
          <a:pPr marL="114300" lvl="1" indent="-114300" algn="l" defTabSz="533400">
            <a:lnSpc>
              <a:spcPct val="90000"/>
            </a:lnSpc>
            <a:spcBef>
              <a:spcPct val="0"/>
            </a:spcBef>
            <a:spcAft>
              <a:spcPct val="15000"/>
            </a:spcAft>
            <a:buChar char="•"/>
          </a:pPr>
          <a:r>
            <a:rPr lang="en-US" sz="1200" kern="1200"/>
            <a:t>Normalize</a:t>
          </a:r>
        </a:p>
      </dsp:txBody>
      <dsp:txXfrm>
        <a:off x="2365670" y="1444422"/>
        <a:ext cx="2073284" cy="1251719"/>
      </dsp:txXfrm>
    </dsp:sp>
    <dsp:sp modelId="{B098805B-B20F-4973-8D69-5BED1A6707F5}">
      <dsp:nvSpPr>
        <dsp:cNvPr id="0" name=""/>
        <dsp:cNvSpPr/>
      </dsp:nvSpPr>
      <dsp:spPr>
        <a:xfrm>
          <a:off x="4729215" y="856966"/>
          <a:ext cx="2073284" cy="5874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Normalization for validation</a:t>
          </a:r>
        </a:p>
      </dsp:txBody>
      <dsp:txXfrm>
        <a:off x="4729215" y="856966"/>
        <a:ext cx="2073284" cy="587456"/>
      </dsp:txXfrm>
    </dsp:sp>
    <dsp:sp modelId="{5F1A7449-AC0B-47DD-848D-569F58674169}">
      <dsp:nvSpPr>
        <dsp:cNvPr id="0" name=""/>
        <dsp:cNvSpPr/>
      </dsp:nvSpPr>
      <dsp:spPr>
        <a:xfrm>
          <a:off x="4729215" y="1444422"/>
          <a:ext cx="2073284" cy="1251719"/>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Resize</a:t>
          </a:r>
        </a:p>
        <a:p>
          <a:pPr marL="114300" lvl="1" indent="-114300" algn="l" defTabSz="533400" rtl="0">
            <a:lnSpc>
              <a:spcPct val="90000"/>
            </a:lnSpc>
            <a:spcBef>
              <a:spcPct val="0"/>
            </a:spcBef>
            <a:spcAft>
              <a:spcPct val="15000"/>
            </a:spcAft>
            <a:buChar char="•"/>
          </a:pPr>
          <a:r>
            <a:rPr lang="en-US" sz="1200" kern="1200">
              <a:latin typeface="Microsoft YaHei"/>
            </a:rPr>
            <a:t>Center Crop</a:t>
          </a:r>
          <a:endParaRPr lang="en-US" sz="1200" kern="1200"/>
        </a:p>
        <a:p>
          <a:pPr marL="114300" lvl="1" indent="-114300" algn="l" defTabSz="533400">
            <a:lnSpc>
              <a:spcPct val="90000"/>
            </a:lnSpc>
            <a:spcBef>
              <a:spcPct val="0"/>
            </a:spcBef>
            <a:spcAft>
              <a:spcPct val="15000"/>
            </a:spcAft>
            <a:buChar char="•"/>
          </a:pPr>
          <a:r>
            <a:rPr lang="en-US" sz="1200" kern="1200"/>
            <a:t>ToTensor</a:t>
          </a:r>
        </a:p>
        <a:p>
          <a:pPr marL="114300" lvl="1" indent="-114300" algn="l" defTabSz="533400">
            <a:lnSpc>
              <a:spcPct val="90000"/>
            </a:lnSpc>
            <a:spcBef>
              <a:spcPct val="0"/>
            </a:spcBef>
            <a:spcAft>
              <a:spcPct val="15000"/>
            </a:spcAft>
            <a:buChar char="•"/>
          </a:pPr>
          <a:r>
            <a:rPr lang="en-US" sz="1200" kern="1200"/>
            <a:t>Normalize</a:t>
          </a:r>
          <a:endParaRPr lang="zh-CN" altLang="en-US" sz="1200" kern="1200"/>
        </a:p>
      </dsp:txBody>
      <dsp:txXfrm>
        <a:off x="4729215" y="1444422"/>
        <a:ext cx="2073284" cy="12517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284B3-9E3E-4014-9A6D-7D3DDDDDEFE9}" type="datetimeFigureOut">
              <a:rPr lang="en-US" altLang="zh-CN"/>
              <a:t>12/4/2021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628FE-4C70-45CD-BD7B-48EC05FDDC24}" type="slidenum">
              <a:rPr lang="en-US" altLang="zh-CN"/>
              <a:t>‹#›</a:t>
            </a:fld>
            <a:endParaRPr lang="zh-CN" altLang="en-US"/>
          </a:p>
        </p:txBody>
      </p:sp>
    </p:spTree>
    <p:extLst>
      <p:ext uri="{BB962C8B-B14F-4D97-AF65-F5344CB8AC3E}">
        <p14:creationId xmlns:p14="http://schemas.microsoft.com/office/powerpoint/2010/main" val="257424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Calibri"/>
                <a:ea typeface="等线"/>
                <a:cs typeface="Calibri"/>
              </a:rPr>
              <a:t>Hello everyone, my name is Yuan Meng, and my project is about </a:t>
            </a:r>
            <a:r>
              <a:rPr lang="en-US"/>
              <a:t>Disaster </a:t>
            </a:r>
            <a:r>
              <a:rPr lang="en-US" altLang="zh-CN">
                <a:ea typeface="等线"/>
              </a:rPr>
              <a:t>Da</a:t>
            </a:r>
            <a:r>
              <a:rPr lang="en-US"/>
              <a:t>mage</a:t>
            </a:r>
            <a:r>
              <a:rPr lang="zh-CN" altLang="en-US">
                <a:ea typeface="等线"/>
              </a:rPr>
              <a:t> </a:t>
            </a:r>
            <a:r>
              <a:rPr lang="en-US" altLang="zh-CN">
                <a:ea typeface="等线"/>
              </a:rPr>
              <a:t>Identification</a:t>
            </a:r>
            <a:r>
              <a:rPr lang="zh-CN" altLang="en-US">
                <a:ea typeface="等线"/>
              </a:rPr>
              <a:t> </a:t>
            </a:r>
            <a:r>
              <a:rPr lang="en-US" altLang="zh-CN">
                <a:ea typeface="等线"/>
              </a:rPr>
              <a:t>in</a:t>
            </a:r>
            <a:r>
              <a:rPr lang="zh-CN" altLang="en-US">
                <a:ea typeface="等线"/>
              </a:rPr>
              <a:t> </a:t>
            </a:r>
            <a:r>
              <a:rPr lang="en-US"/>
              <a:t>S</a:t>
            </a:r>
            <a:r>
              <a:rPr lang="en-US" altLang="zh-CN">
                <a:ea typeface="等线"/>
              </a:rPr>
              <a:t>ocial</a:t>
            </a:r>
            <a:r>
              <a:rPr lang="zh-CN" altLang="en-US">
                <a:ea typeface="等线"/>
              </a:rPr>
              <a:t> </a:t>
            </a:r>
            <a:r>
              <a:rPr lang="en-US"/>
              <a:t>M</a:t>
            </a:r>
            <a:r>
              <a:rPr lang="en-US" altLang="zh-CN">
                <a:ea typeface="等线"/>
              </a:rPr>
              <a:t>edia</a:t>
            </a:r>
            <a:r>
              <a:rPr lang="zh-CN" altLang="en-US">
                <a:ea typeface="等线"/>
              </a:rPr>
              <a:t> </a:t>
            </a:r>
            <a:r>
              <a:rPr lang="en-US"/>
              <a:t>P</a:t>
            </a:r>
            <a:r>
              <a:rPr lang="en-US" altLang="zh-CN">
                <a:ea typeface="等线"/>
              </a:rPr>
              <a:t>osts with a CNN model.</a:t>
            </a:r>
            <a:endParaRPr lang="en-US" altLang="zh-CN">
              <a:latin typeface="Calibri"/>
              <a:ea typeface="等线"/>
              <a:cs typeface="Calibri"/>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a:t>
            </a:fld>
            <a:endParaRPr lang="zh-CN" altLang="en-US"/>
          </a:p>
        </p:txBody>
      </p:sp>
    </p:spTree>
    <p:extLst>
      <p:ext uri="{BB962C8B-B14F-4D97-AF65-F5344CB8AC3E}">
        <p14:creationId xmlns:p14="http://schemas.microsoft.com/office/powerpoint/2010/main" val="1906358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The dataset has its official website, so I directly downloaded it using the “wget” method.</a:t>
            </a:r>
            <a:endParaRPr lang="zh-CN">
              <a:ea typeface="等线" panose="02010600030101010101" pitchFamily="2" charset="-122"/>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10</a:t>
            </a:fld>
            <a:endParaRPr lang="zh-CN" altLang="en-US"/>
          </a:p>
        </p:txBody>
      </p:sp>
    </p:spTree>
    <p:extLst>
      <p:ext uri="{BB962C8B-B14F-4D97-AF65-F5344CB8AC3E}">
        <p14:creationId xmlns:p14="http://schemas.microsoft.com/office/powerpoint/2010/main" val="302065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data preprocessing, firstly, I built a custom dataset class and data loader using </a:t>
            </a:r>
            <a:r>
              <a:rPr lang="en-US" dirty="0" err="1"/>
              <a:t>PyTorch</a:t>
            </a:r>
            <a:r>
              <a:rPr lang="en-US" dirty="0"/>
              <a:t> to read the image files, encode labels, define the batch size and shuffle them. Second, I deleted the “other disaster” class because it combines various images and could mislead the model. Third, I resized and normalized the image data and converted them to tensors using the transform functions. For the training dataset, I also randomly cropped and randomly flipped images for data augmentation. Here are some sample data after processing.</a:t>
            </a:r>
            <a:endParaRPr lang="zh-CN" altLang="en-US">
              <a:ea typeface="等线" panose="02010600030101010101" pitchFamily="2" charset="-122"/>
            </a:endParaRPr>
          </a:p>
          <a:p>
            <a:endParaRPr lang="en-US">
              <a:ea typeface="等线"/>
            </a:endParaRPr>
          </a:p>
          <a:p>
            <a:r>
              <a:rPr lang="en-US" dirty="0">
                <a:ea typeface="等线"/>
              </a:rPr>
              <a:t>We can see the obvious </a:t>
            </a:r>
            <a:r>
              <a:rPr lang="en-US" dirty="0"/>
              <a:t>building damage or road collapse for the "severe" label, and some broken wood or minor building damage for the "mild" label. And there's almost no damage for the "little or none" label images.</a:t>
            </a:r>
            <a:endParaRPr lang="en-US"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11</a:t>
            </a:fld>
            <a:endParaRPr lang="zh-CN" altLang="en-US"/>
          </a:p>
        </p:txBody>
      </p:sp>
    </p:spTree>
    <p:extLst>
      <p:ext uri="{BB962C8B-B14F-4D97-AF65-F5344CB8AC3E}">
        <p14:creationId xmlns:p14="http://schemas.microsoft.com/office/powerpoint/2010/main" val="208881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Pre-trained networks have sufficient training datasets and reasonable architectures, so I decided to use transfer learning method for this project. As introduced in literature review, </a:t>
            </a:r>
            <a:r>
              <a:rPr lang="en-US" err="1"/>
              <a:t>resnet</a:t>
            </a:r>
            <a:r>
              <a:rPr lang="en-US"/>
              <a:t> 50, </a:t>
            </a:r>
            <a:r>
              <a:rPr lang="en-US" err="1"/>
              <a:t>vgg</a:t>
            </a:r>
            <a:r>
              <a:rPr lang="en-US"/>
              <a:t> 16, and inception v3 are suitable for disaster image classification. </a:t>
            </a:r>
          </a:p>
          <a:p>
            <a:endParaRPr lang="en-US"/>
          </a:p>
          <a:p>
            <a:r>
              <a:rPr lang="en-US"/>
              <a:t>I used the </a:t>
            </a:r>
            <a:r>
              <a:rPr lang="en-US" err="1"/>
              <a:t>CrossEntropyLoss</a:t>
            </a:r>
            <a:r>
              <a:rPr lang="en-US"/>
              <a:t> function as the loss function, and the</a:t>
            </a:r>
            <a:r>
              <a:rPr lang="en-US">
                <a:ea typeface="等线"/>
              </a:rPr>
              <a:t> </a:t>
            </a:r>
            <a:r>
              <a:rPr lang="en-US"/>
              <a:t>Stochastic gradient descent as the optimizer with 0.9 momenta, the network parameters, and the learning rate. Also, I defined an learning rate scheduler starts at .01, and decays the learning rate by a factor of 0.1 for every 7 epochs.</a:t>
            </a:r>
            <a:endParaRPr lang="en-US">
              <a:ea typeface="等线"/>
              <a:cs typeface="+mn-lt"/>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12</a:t>
            </a:fld>
            <a:endParaRPr lang="zh-CN" altLang="en-US"/>
          </a:p>
        </p:txBody>
      </p:sp>
    </p:spTree>
    <p:extLst>
      <p:ext uri="{BB962C8B-B14F-4D97-AF65-F5344CB8AC3E}">
        <p14:creationId xmlns:p14="http://schemas.microsoft.com/office/powerpoint/2010/main" val="199794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Here are the structure of the models I tried. The left one is for </a:t>
            </a:r>
            <a:r>
              <a:rPr lang="en-US" altLang="zh-CN" err="1">
                <a:ea typeface="等线"/>
              </a:rPr>
              <a:t>resnet</a:t>
            </a:r>
            <a:r>
              <a:rPr lang="en-US" altLang="zh-CN">
                <a:ea typeface="等线"/>
              </a:rPr>
              <a:t> 50, the middle one is for </a:t>
            </a:r>
            <a:r>
              <a:rPr lang="en-US" altLang="zh-CN" err="1">
                <a:ea typeface="等线"/>
              </a:rPr>
              <a:t>vgg</a:t>
            </a:r>
            <a:r>
              <a:rPr lang="en-US" altLang="zh-CN">
                <a:ea typeface="等线"/>
              </a:rPr>
              <a:t> 16, and the right one is for inception v3. </a:t>
            </a:r>
            <a:r>
              <a:rPr lang="en-US"/>
              <a:t>I loaded these models and modified the size of final linear layer with number labels of the datasets.</a:t>
            </a:r>
            <a:br>
              <a:rPr lang="en-US">
                <a:cs typeface="+mn-lt"/>
              </a:rPr>
            </a:br>
            <a:r>
              <a:rPr lang="en-US"/>
              <a:t>(classifier): Sequential( (0): Linear(</a:t>
            </a:r>
            <a:r>
              <a:rPr lang="en-US" err="1"/>
              <a:t>in_features</a:t>
            </a:r>
            <a:r>
              <a:rPr lang="en-US"/>
              <a:t>=25088, </a:t>
            </a:r>
            <a:r>
              <a:rPr lang="en-US" err="1"/>
              <a:t>out_features</a:t>
            </a:r>
            <a:r>
              <a:rPr lang="en-US"/>
              <a:t>=4096, bias=True) (1): </a:t>
            </a:r>
            <a:r>
              <a:rPr lang="en-US" err="1"/>
              <a:t>ReLU</a:t>
            </a:r>
            <a:r>
              <a:rPr lang="en-US"/>
              <a:t>(</a:t>
            </a:r>
            <a:r>
              <a:rPr lang="en-US" err="1"/>
              <a:t>inplace</a:t>
            </a:r>
            <a:r>
              <a:rPr lang="en-US"/>
              <a:t>=True) (2): Dropout(p=0.5, </a:t>
            </a:r>
            <a:r>
              <a:rPr lang="en-US" err="1"/>
              <a:t>inplace</a:t>
            </a:r>
            <a:r>
              <a:rPr lang="en-US"/>
              <a:t>=False) (3): Linear(</a:t>
            </a:r>
            <a:r>
              <a:rPr lang="en-US" err="1"/>
              <a:t>in_features</a:t>
            </a:r>
            <a:r>
              <a:rPr lang="en-US"/>
              <a:t>=4096, </a:t>
            </a:r>
            <a:r>
              <a:rPr lang="en-US" err="1"/>
              <a:t>out_features</a:t>
            </a:r>
            <a:r>
              <a:rPr lang="en-US"/>
              <a:t>=4096, bias=True) (4): </a:t>
            </a:r>
            <a:r>
              <a:rPr lang="en-US" err="1"/>
              <a:t>ReLU</a:t>
            </a:r>
            <a:r>
              <a:rPr lang="en-US"/>
              <a:t>(</a:t>
            </a:r>
            <a:r>
              <a:rPr lang="en-US" err="1"/>
              <a:t>inplace</a:t>
            </a:r>
            <a:r>
              <a:rPr lang="en-US"/>
              <a:t>=True) (5): Dropout(p=0.5, </a:t>
            </a:r>
            <a:r>
              <a:rPr lang="en-US" err="1"/>
              <a:t>inplace</a:t>
            </a:r>
            <a:r>
              <a:rPr lang="en-US"/>
              <a:t>=False) (6): Linear(</a:t>
            </a:r>
            <a:r>
              <a:rPr lang="en-US" err="1"/>
              <a:t>in_features</a:t>
            </a:r>
            <a:r>
              <a:rPr lang="en-US"/>
              <a:t>=4096, </a:t>
            </a:r>
            <a:r>
              <a:rPr lang="en-US" err="1"/>
              <a:t>out_features</a:t>
            </a:r>
            <a:r>
              <a:rPr lang="en-US"/>
              <a:t>=1000, bias=True) ) )</a:t>
            </a:r>
          </a:p>
          <a:p>
            <a:r>
              <a:rPr lang="en-US" err="1"/>
              <a:t>model_ft.classifier</a:t>
            </a:r>
            <a:r>
              <a:rPr lang="en-US"/>
              <a:t>[6].</a:t>
            </a:r>
            <a:r>
              <a:rPr lang="en-US" err="1"/>
              <a:t>out_features</a:t>
            </a:r>
            <a:r>
              <a:rPr lang="en-US"/>
              <a:t> = </a:t>
            </a:r>
            <a:r>
              <a:rPr lang="en-US" err="1"/>
              <a:t>len</a:t>
            </a:r>
            <a:r>
              <a:rPr lang="en-US"/>
              <a:t>(</a:t>
            </a:r>
            <a:r>
              <a:rPr lang="en-US" err="1"/>
              <a:t>damage_names</a:t>
            </a:r>
            <a:r>
              <a:rPr lang="en-US"/>
              <a:t>)</a:t>
            </a:r>
            <a:endParaRPr lang="en-US">
              <a:ea typeface="等线"/>
            </a:endParaRPr>
          </a:p>
          <a:p>
            <a:endParaRPr lang="en-US">
              <a:ea typeface="等线"/>
              <a:cs typeface="+mn-lt"/>
            </a:endParaRPr>
          </a:p>
          <a:p>
            <a:r>
              <a:rPr lang="en-US"/>
              <a:t>(</a:t>
            </a:r>
            <a:r>
              <a:rPr lang="en-US" err="1"/>
              <a:t>avgpool</a:t>
            </a:r>
            <a:r>
              <a:rPr lang="en-US"/>
              <a:t>): AdaptiveAvgPool2d(</a:t>
            </a:r>
            <a:r>
              <a:rPr lang="en-US" err="1"/>
              <a:t>output_size</a:t>
            </a:r>
            <a:r>
              <a:rPr lang="en-US"/>
              <a:t>=(1, 1)) (dropout): Dropout(p=0.5, </a:t>
            </a:r>
            <a:r>
              <a:rPr lang="en-US" err="1"/>
              <a:t>inplace</a:t>
            </a:r>
            <a:r>
              <a:rPr lang="en-US"/>
              <a:t>=False) (fc): Linear(</a:t>
            </a:r>
            <a:r>
              <a:rPr lang="en-US" err="1"/>
              <a:t>in_features</a:t>
            </a:r>
            <a:r>
              <a:rPr lang="en-US"/>
              <a:t>=2048, </a:t>
            </a:r>
            <a:r>
              <a:rPr lang="en-US" err="1"/>
              <a:t>out_features</a:t>
            </a:r>
            <a:r>
              <a:rPr lang="en-US"/>
              <a:t>=1000, bias=True) )</a:t>
            </a:r>
            <a:endParaRPr lang="en-US">
              <a:ea typeface="等线"/>
            </a:endParaRPr>
          </a:p>
          <a:p>
            <a:r>
              <a:rPr lang="en-US"/>
              <a:t>(</a:t>
            </a:r>
            <a:r>
              <a:rPr lang="en-US" err="1"/>
              <a:t>avgpool</a:t>
            </a:r>
            <a:r>
              <a:rPr lang="en-US"/>
              <a:t>): AdaptiveAvgPool2d(</a:t>
            </a:r>
            <a:r>
              <a:rPr lang="en-US" err="1"/>
              <a:t>output_size</a:t>
            </a:r>
            <a:r>
              <a:rPr lang="en-US"/>
              <a:t>=(1, 1)) (dropout): Dropout(p=0.5, </a:t>
            </a:r>
            <a:r>
              <a:rPr lang="en-US" err="1"/>
              <a:t>inplace</a:t>
            </a:r>
            <a:r>
              <a:rPr lang="en-US"/>
              <a:t>=False) (fc): Linear(</a:t>
            </a:r>
            <a:r>
              <a:rPr lang="en-US" err="1"/>
              <a:t>in_features</a:t>
            </a:r>
            <a:r>
              <a:rPr lang="en-US"/>
              <a:t>=2048, </a:t>
            </a:r>
            <a:r>
              <a:rPr lang="en-US" err="1"/>
              <a:t>out_features</a:t>
            </a:r>
            <a:r>
              <a:rPr lang="en-US"/>
              <a:t>=7, bias=True)</a:t>
            </a:r>
            <a:endParaRPr lang="en-US">
              <a:ea typeface="等线"/>
            </a:endParaRPr>
          </a:p>
          <a:p>
            <a:r>
              <a:rPr lang="en-US" err="1"/>
              <a:t>model_ft.aux_logits</a:t>
            </a:r>
            <a:r>
              <a:rPr lang="en-US"/>
              <a:t>=False</a:t>
            </a:r>
            <a:endParaRPr lang="en-US">
              <a:ea typeface="等线"/>
            </a:endParaRPr>
          </a:p>
          <a:p>
            <a:r>
              <a:rPr lang="en-US" err="1"/>
              <a:t>num_ftrs</a:t>
            </a:r>
            <a:r>
              <a:rPr lang="en-US"/>
              <a:t> = </a:t>
            </a:r>
            <a:r>
              <a:rPr lang="en-US" err="1"/>
              <a:t>model_ft.fc.in_features</a:t>
            </a:r>
            <a:endParaRPr lang="en-US" err="1">
              <a:ea typeface="等线"/>
            </a:endParaRPr>
          </a:p>
          <a:p>
            <a:r>
              <a:rPr lang="en-US" err="1"/>
              <a:t>model_ft.fc</a:t>
            </a:r>
            <a:r>
              <a:rPr lang="en-US"/>
              <a:t> = </a:t>
            </a:r>
            <a:r>
              <a:rPr lang="en-US" err="1"/>
              <a:t>nn.Linear</a:t>
            </a:r>
            <a:r>
              <a:rPr lang="en-US"/>
              <a:t>(</a:t>
            </a:r>
            <a:r>
              <a:rPr lang="en-US" err="1"/>
              <a:t>num_ftrs</a:t>
            </a:r>
            <a:r>
              <a:rPr lang="en-US"/>
              <a:t>, </a:t>
            </a:r>
            <a:r>
              <a:rPr lang="en-US" err="1"/>
              <a:t>len</a:t>
            </a:r>
            <a:r>
              <a:rPr lang="en-US"/>
              <a:t>(</a:t>
            </a:r>
            <a:r>
              <a:rPr lang="en-US" err="1"/>
              <a:t>types_names</a:t>
            </a:r>
            <a:r>
              <a:rPr lang="en-US"/>
              <a:t>))</a:t>
            </a:r>
            <a:endParaRPr lang="en-US">
              <a:ea typeface="等线"/>
            </a:endParaRPr>
          </a:p>
          <a:p>
            <a:endParaRPr lang="en-US">
              <a:ea typeface="等线"/>
              <a:cs typeface="+mn-lt"/>
            </a:endParaRPr>
          </a:p>
          <a:p>
            <a:br>
              <a:rPr lang="en-US" altLang="zh-CN">
                <a:cs typeface="+mn-lt"/>
              </a:rPr>
            </a:br>
            <a:endParaRPr lang="en-US" altLang="zh-CN">
              <a:ea typeface="等线"/>
            </a:endParaRPr>
          </a:p>
          <a:p>
            <a:endParaRPr lang="en-US" altLang="zh-CN"/>
          </a:p>
          <a:p>
            <a:br>
              <a:rPr lang="en-US" altLang="zh-CN"/>
            </a:br>
            <a:endParaRPr lang="en-US" altLang="zh-CN"/>
          </a:p>
          <a:p>
            <a:endParaRPr lang="en-US" altLang="zh-CN">
              <a:latin typeface="Calibri"/>
              <a:cs typeface="Calibri"/>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13</a:t>
            </a:fld>
            <a:endParaRPr lang="zh-CN" altLang="en-US"/>
          </a:p>
        </p:txBody>
      </p:sp>
    </p:spTree>
    <p:extLst>
      <p:ext uri="{BB962C8B-B14F-4D97-AF65-F5344CB8AC3E}">
        <p14:creationId xmlns:p14="http://schemas.microsoft.com/office/powerpoint/2010/main" val="427954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等线"/>
              </a:rPr>
              <a:t>For model training, in every epoch, every batch of training and deviation data are loaded to model. It zeros the parameter gradients, computes the running loss and running accuracy. Only for training step the model tracks the forward loss history, and computes the backward loss and optimizes it. Then the model computes the total loss and accuracy for each epoch, and if the accuracy is higher than the record, the best model weights will be updated. </a:t>
            </a:r>
          </a:p>
          <a:p>
            <a:endParaRPr lang="en-US" altLang="zh-CN"/>
          </a:p>
          <a:p>
            <a:r>
              <a:rPr lang="en-US" altLang="zh-CN" dirty="0">
                <a:ea typeface="等线"/>
              </a:rPr>
              <a:t>After training and fine tuning the three models numerous times, I got the final results here.</a:t>
            </a:r>
          </a:p>
        </p:txBody>
      </p:sp>
      <p:sp>
        <p:nvSpPr>
          <p:cNvPr id="4" name="灯片编号占位符 3"/>
          <p:cNvSpPr>
            <a:spLocks noGrp="1"/>
          </p:cNvSpPr>
          <p:nvPr>
            <p:ph type="sldNum" sz="quarter" idx="5"/>
          </p:nvPr>
        </p:nvSpPr>
        <p:spPr/>
        <p:txBody>
          <a:bodyPr/>
          <a:lstStyle/>
          <a:p>
            <a:fld id="{727628FE-4C70-45CD-BD7B-48EC05FDDC24}" type="slidenum">
              <a:rPr lang="en-US" altLang="zh-CN"/>
              <a:t>14</a:t>
            </a:fld>
            <a:endParaRPr lang="zh-CN" altLang="en-US"/>
          </a:p>
        </p:txBody>
      </p:sp>
    </p:spTree>
    <p:extLst>
      <p:ext uri="{BB962C8B-B14F-4D97-AF65-F5344CB8AC3E}">
        <p14:creationId xmlns:p14="http://schemas.microsoft.com/office/powerpoint/2010/main" val="2567292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ea typeface="等线" panose="020F0502020204030204"/>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15</a:t>
            </a:fld>
            <a:endParaRPr lang="zh-CN" altLang="en-US"/>
          </a:p>
        </p:txBody>
      </p:sp>
    </p:spTree>
    <p:extLst>
      <p:ext uri="{BB962C8B-B14F-4D97-AF65-F5344CB8AC3E}">
        <p14:creationId xmlns:p14="http://schemas.microsoft.com/office/powerpoint/2010/main" val="3172768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Inception-v3 is a convolutional neural network architecture which proposed in the paper </a:t>
            </a:r>
            <a:r>
              <a:rPr lang="en-US" i="1" u="sng" dirty="0">
                <a:hlinkClick r:id="rId3"/>
              </a:rPr>
              <a:t>Rethinking the Inception Architecture for Computer Vision</a:t>
            </a:r>
            <a:r>
              <a:rPr lang="en-US" dirty="0"/>
              <a:t>, published in 2015. </a:t>
            </a:r>
            <a:endParaRPr lang="zh-CN" altLang="en-US" dirty="0">
              <a:ea typeface="等线" panose="02010600030101010101" pitchFamily="2" charset="-122"/>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16</a:t>
            </a:fld>
            <a:endParaRPr lang="zh-CN" altLang="en-US"/>
          </a:p>
        </p:txBody>
      </p:sp>
    </p:spTree>
    <p:extLst>
      <p:ext uri="{BB962C8B-B14F-4D97-AF65-F5344CB8AC3E}">
        <p14:creationId xmlns:p14="http://schemas.microsoft.com/office/powerpoint/2010/main" val="88944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 for the best results, as the graphs show here, I got 0.85 validation accuracy and 0.86 test accuracy for the disaster type data set. The not disaster category has 0.91 f1 score, so the model could mostly identify whether one image representing disasters. </a:t>
            </a:r>
            <a:endParaRPr lang="zh-CN" altLang="en-US" dirty="0">
              <a:ea typeface="等线"/>
            </a:endParaRPr>
          </a:p>
          <a:p>
            <a:br>
              <a:rPr lang="en-US" dirty="0">
                <a:cs typeface="+mn-lt"/>
              </a:rPr>
            </a:br>
            <a:r>
              <a:rPr lang="en-US" dirty="0"/>
              <a:t>And the damage severity dataset didn't get the results as good as last one. It’s hard for the model to correctly identify the mild damages. It may because I combined different types of disasters together to define the damage severity.</a:t>
            </a:r>
            <a:endParaRPr lang="en-US" dirty="0">
              <a:ea typeface="等线" panose="020F0502020204030204"/>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17</a:t>
            </a:fld>
            <a:endParaRPr lang="zh-CN" altLang="en-US"/>
          </a:p>
        </p:txBody>
      </p:sp>
    </p:spTree>
    <p:extLst>
      <p:ext uri="{BB962C8B-B14F-4D97-AF65-F5344CB8AC3E}">
        <p14:creationId xmlns:p14="http://schemas.microsoft.com/office/powerpoint/2010/main" val="108070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conclusion, my project aims to identify the gathered social media pictures with disaster types and the degree of urgency to help rescuers arrange rescues reasonably. I applied the inception v3 model for both disaster type dataset damage severity dataset to classify them and got about 0.85 accuracy. </a:t>
            </a:r>
            <a:endParaRPr lang="zh-CN" altLang="en-US"/>
          </a:p>
          <a:p>
            <a:endParaRPr lang="en-US">
              <a:ea typeface="等线"/>
            </a:endParaRPr>
          </a:p>
          <a:p>
            <a:r>
              <a:rPr lang="en-US" dirty="0"/>
              <a:t>The limitation of the project is I could not train for the selected disaster type to identify their damage severity, because the data has different images for different tasks, so I could only use the various types of disasters to define the damage severity.</a:t>
            </a:r>
            <a:endParaRPr lang="en-US">
              <a:ea typeface="等线"/>
            </a:endParaRPr>
          </a:p>
          <a:p>
            <a:endParaRPr lang="en-US">
              <a:ea typeface="等线"/>
            </a:endParaRPr>
          </a:p>
          <a:p>
            <a:r>
              <a:rPr lang="en-US" dirty="0"/>
              <a:t>For future research, I’ll collect only one type of disaster image, such as floods, from Twitter and label them by myself to re-train the model to see if there are any improvements. Also, I will work on some other models to improve the results, such as the MLP-Mixer architecture.</a:t>
            </a:r>
            <a:endParaRPr lang="en-US" dirty="0">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18</a:t>
            </a:fld>
            <a:endParaRPr lang="zh-CN" altLang="en-US"/>
          </a:p>
        </p:txBody>
      </p:sp>
    </p:spTree>
    <p:extLst>
      <p:ext uri="{BB962C8B-B14F-4D97-AF65-F5344CB8AC3E}">
        <p14:creationId xmlns:p14="http://schemas.microsoft.com/office/powerpoint/2010/main" val="270523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Here is the structure of my presentation.</a:t>
            </a:r>
            <a:endParaRPr lang="zh-CN"/>
          </a:p>
        </p:txBody>
      </p:sp>
      <p:sp>
        <p:nvSpPr>
          <p:cNvPr id="4" name="灯片编号占位符 3"/>
          <p:cNvSpPr>
            <a:spLocks noGrp="1"/>
          </p:cNvSpPr>
          <p:nvPr>
            <p:ph type="sldNum" sz="quarter" idx="5"/>
          </p:nvPr>
        </p:nvSpPr>
        <p:spPr/>
        <p:txBody>
          <a:bodyPr/>
          <a:lstStyle/>
          <a:p>
            <a:fld id="{727628FE-4C70-45CD-BD7B-48EC05FDDC24}" type="slidenum">
              <a:rPr lang="en-US" altLang="zh-CN"/>
              <a:t>2</a:t>
            </a:fld>
            <a:endParaRPr lang="zh-CN" altLang="en-US"/>
          </a:p>
        </p:txBody>
      </p:sp>
    </p:spTree>
    <p:extLst>
      <p:ext uri="{BB962C8B-B14F-4D97-AF65-F5344CB8AC3E}">
        <p14:creationId xmlns:p14="http://schemas.microsoft.com/office/powerpoint/2010/main" val="1780109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Social media content has become a vital information source for rescuers when major disasters happen. Reports of injured people, infrastructure damage, and missing people on social media provide timely and specific information to help rescue organizations rapidly locate the place or people that need help. </a:t>
            </a:r>
            <a:endParaRPr lang="zh-CN" altLang="en-US">
              <a:ea typeface="等线" panose="02010600030101010101" pitchFamily="2" charset="-122"/>
            </a:endParaRPr>
          </a:p>
        </p:txBody>
      </p:sp>
      <p:sp>
        <p:nvSpPr>
          <p:cNvPr id="4" name="灯片编号占位符 3"/>
          <p:cNvSpPr>
            <a:spLocks noGrp="1"/>
          </p:cNvSpPr>
          <p:nvPr>
            <p:ph type="sldNum" sz="quarter" idx="5"/>
          </p:nvPr>
        </p:nvSpPr>
        <p:spPr/>
        <p:txBody>
          <a:bodyPr/>
          <a:lstStyle/>
          <a:p>
            <a:fld id="{727628FE-4C70-45CD-BD7B-48EC05FDDC24}" type="slidenum">
              <a:rPr lang="en-US" altLang="zh-CN"/>
              <a:t>3</a:t>
            </a:fld>
            <a:endParaRPr lang="zh-CN" altLang="en-US"/>
          </a:p>
        </p:txBody>
      </p:sp>
    </p:spTree>
    <p:extLst>
      <p:ext uri="{BB962C8B-B14F-4D97-AF65-F5344CB8AC3E}">
        <p14:creationId xmlns:p14="http://schemas.microsoft.com/office/powerpoint/2010/main" val="162230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ea typeface="等线"/>
              </a:rPr>
              <a:t>The rescue staffing cannot deal with all the dangers immediately when major disasters occur, so it is necessary to grade the situation according to the urgency. This project aims to </a:t>
            </a:r>
            <a:r>
              <a:rPr lang="en-US" altLang="zh-CN">
                <a:ea typeface="等线"/>
              </a:rPr>
              <a:t>apply</a:t>
            </a:r>
            <a:r>
              <a:rPr lang="zh-CN">
                <a:ea typeface="等线"/>
              </a:rPr>
              <a:t> a convolutional neural network model to identify the pictures with disaster types and the degree of urgency to help rescuers arrange rescues reasonably.</a:t>
            </a:r>
            <a:endParaRPr lang="en-US" altLang="zh-CN">
              <a:ea typeface="等线"/>
            </a:endParaRPr>
          </a:p>
          <a:p>
            <a:endParaRPr lang="en-US" altLang="zh-CN">
              <a:latin typeface="Calibri"/>
              <a:cs typeface="Calibri"/>
            </a:endParaRPr>
          </a:p>
        </p:txBody>
      </p:sp>
      <p:sp>
        <p:nvSpPr>
          <p:cNvPr id="4" name="灯片编号占位符 3"/>
          <p:cNvSpPr>
            <a:spLocks noGrp="1"/>
          </p:cNvSpPr>
          <p:nvPr>
            <p:ph type="sldNum" sz="quarter" idx="5"/>
          </p:nvPr>
        </p:nvSpPr>
        <p:spPr/>
        <p:txBody>
          <a:bodyPr/>
          <a:lstStyle/>
          <a:p>
            <a:fld id="{727628FE-4C70-45CD-BD7B-48EC05FDDC24}" type="slidenum">
              <a:rPr lang="en-US" altLang="zh-CN"/>
              <a:t>4</a:t>
            </a:fld>
            <a:endParaRPr lang="zh-CN" altLang="en-US"/>
          </a:p>
        </p:txBody>
      </p:sp>
    </p:spTree>
    <p:extLst>
      <p:ext uri="{BB962C8B-B14F-4D97-AF65-F5344CB8AC3E}">
        <p14:creationId xmlns:p14="http://schemas.microsoft.com/office/powerpoint/2010/main" val="193289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The model can be used for social media posted images with disasters tags. And t</a:t>
            </a:r>
            <a:r>
              <a:rPr lang="en-US"/>
              <a:t>he more serious damage the picture shows, the higher the emergency degree of rescue. The model first identifies the type of disaster and then the urgency (degree of disaster).</a:t>
            </a:r>
            <a:endParaRPr lang="zh-CN"/>
          </a:p>
          <a:p>
            <a:endParaRPr lang="en-US" altLang="zh-CN">
              <a:ea typeface="等线"/>
            </a:endParaRPr>
          </a:p>
          <a:p>
            <a:endParaRPr lang="en-US" altLang="zh-CN">
              <a:ea typeface="等线"/>
            </a:endParaRPr>
          </a:p>
          <a:p>
            <a:endParaRPr lang="en-US" altLang="zh-CN">
              <a:ea typeface="等线"/>
            </a:endParaRPr>
          </a:p>
          <a:p>
            <a:r>
              <a:rPr lang="en-US" altLang="zh-CN">
                <a:ea typeface="等线"/>
              </a:rPr>
              <a:t>#For example, when a city faces a flood, hundreds of rescue messages with flood photos may appear on social media within one minute. However, rescuers cannot go to these locations simultaneously. With this model for urgency classification, rescuers can prioritize those areas that have been severely affected and reduce casualties.</a:t>
            </a:r>
            <a:endParaRPr lang="zh-CN">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5</a:t>
            </a:fld>
            <a:endParaRPr lang="zh-CN" altLang="en-US"/>
          </a:p>
        </p:txBody>
      </p:sp>
    </p:spTree>
    <p:extLst>
      <p:ext uri="{BB962C8B-B14F-4D97-AF65-F5344CB8AC3E}">
        <p14:creationId xmlns:p14="http://schemas.microsoft.com/office/powerpoint/2010/main" val="242185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This summer, the city I lived in was affected by severe flooding due to a long time of heavy rainfall. Almost the whole city suffered water and power outages for a week, and the helplines were busy all the time. There were thousands of help posts on social media such as Weibo, and many of them got resolved. However, manually dealing with those messy contents could be inefficient and unorganized, so I want to construct a project that can automatically collects the relative information and organizes them.</a:t>
            </a:r>
            <a:endParaRPr lang="zh-CN" altLang="en-US"/>
          </a:p>
        </p:txBody>
      </p:sp>
      <p:sp>
        <p:nvSpPr>
          <p:cNvPr id="4" name="灯片编号占位符 3"/>
          <p:cNvSpPr>
            <a:spLocks noGrp="1"/>
          </p:cNvSpPr>
          <p:nvPr>
            <p:ph type="sldNum" sz="quarter" idx="5"/>
          </p:nvPr>
        </p:nvSpPr>
        <p:spPr/>
        <p:txBody>
          <a:bodyPr/>
          <a:lstStyle/>
          <a:p>
            <a:fld id="{727628FE-4C70-45CD-BD7B-48EC05FDDC24}" type="slidenum">
              <a:rPr lang="en-US" altLang="zh-CN"/>
              <a:t>6</a:t>
            </a:fld>
            <a:endParaRPr lang="zh-CN" altLang="en-US"/>
          </a:p>
        </p:txBody>
      </p:sp>
    </p:spTree>
    <p:extLst>
      <p:ext uri="{BB962C8B-B14F-4D97-AF65-F5344CB8AC3E}">
        <p14:creationId xmlns:p14="http://schemas.microsoft.com/office/powerpoint/2010/main" val="334958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ideal project consists of four parts, while due to the time limitation, I only focused on the image classification part.</a:t>
            </a:r>
          </a:p>
          <a:p>
            <a:endParaRPr lang="en-US" altLang="zh-CN">
              <a:ea typeface="等线"/>
            </a:endParaRPr>
          </a:p>
          <a:p>
            <a:r>
              <a:rPr lang="en-US"/>
              <a:t>#The ideal project consists of four parts: first, it automatically gathers target tweets based on related tags; second, it identifies the degree of urgency using image classification; third, it verifies if the post contains enough information such as location and contact details; and at last, it displays the organized results. While due to the time limitation of the work, I only focused on the image classification part.</a:t>
            </a:r>
            <a:endParaRPr lang="en-US">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7</a:t>
            </a:fld>
            <a:endParaRPr lang="zh-CN" altLang="en-US"/>
          </a:p>
        </p:txBody>
      </p:sp>
    </p:spTree>
    <p:extLst>
      <p:ext uri="{BB962C8B-B14F-4D97-AF65-F5344CB8AC3E}">
        <p14:creationId xmlns:p14="http://schemas.microsoft.com/office/powerpoint/2010/main" val="346461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等线"/>
              </a:rPr>
              <a:t>Here are the research I did for my project, and I learned that transfer learning is a useful method for image classification. They worked on some pretrained models and got good results, so I decided to try on these models to find the best one.</a:t>
            </a:r>
          </a:p>
          <a:p>
            <a:endParaRPr lang="en-US" altLang="zh-CN">
              <a:ea typeface="等线"/>
            </a:endParaRPr>
          </a:p>
        </p:txBody>
      </p:sp>
      <p:sp>
        <p:nvSpPr>
          <p:cNvPr id="4" name="灯片编号占位符 3"/>
          <p:cNvSpPr>
            <a:spLocks noGrp="1"/>
          </p:cNvSpPr>
          <p:nvPr>
            <p:ph type="sldNum" sz="quarter" idx="5"/>
          </p:nvPr>
        </p:nvSpPr>
        <p:spPr/>
        <p:txBody>
          <a:bodyPr/>
          <a:lstStyle/>
          <a:p>
            <a:fld id="{727628FE-4C70-45CD-BD7B-48EC05FDDC24}" type="slidenum">
              <a:rPr lang="en-US" altLang="zh-CN"/>
              <a:t>8</a:t>
            </a:fld>
            <a:endParaRPr lang="zh-CN" altLang="en-US"/>
          </a:p>
        </p:txBody>
      </p:sp>
    </p:spTree>
    <p:extLst>
      <p:ext uri="{BB962C8B-B14F-4D97-AF65-F5344CB8AC3E}">
        <p14:creationId xmlns:p14="http://schemas.microsoft.com/office/powerpoint/2010/main" val="263864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dataset I used for this project is Crisis</a:t>
            </a:r>
            <a:r>
              <a:rPr lang="zh-CN" altLang="en-US">
                <a:ea typeface="等线"/>
              </a:rPr>
              <a:t> </a:t>
            </a:r>
            <a:r>
              <a:rPr lang="en-US"/>
              <a:t>image benchmark dataset, which has four disaster categories. Disaster types dataset has eight classes, and Damage severity dataset has three classes. All of them are splited into training, validation, and testing sets.</a:t>
            </a:r>
          </a:p>
          <a:p>
            <a:r>
              <a:rPr lang="en-US">
                <a:ea typeface="等线"/>
              </a:rPr>
              <a:t> </a:t>
            </a:r>
          </a:p>
        </p:txBody>
      </p:sp>
      <p:sp>
        <p:nvSpPr>
          <p:cNvPr id="4" name="灯片编号占位符 3"/>
          <p:cNvSpPr>
            <a:spLocks noGrp="1"/>
          </p:cNvSpPr>
          <p:nvPr>
            <p:ph type="sldNum" sz="quarter" idx="5"/>
          </p:nvPr>
        </p:nvSpPr>
        <p:spPr/>
        <p:txBody>
          <a:bodyPr/>
          <a:lstStyle/>
          <a:p>
            <a:fld id="{727628FE-4C70-45CD-BD7B-48EC05FDDC24}" type="slidenum">
              <a:rPr lang="en-US" altLang="zh-CN"/>
              <a:t>9</a:t>
            </a:fld>
            <a:endParaRPr lang="zh-CN" altLang="en-US"/>
          </a:p>
        </p:txBody>
      </p:sp>
    </p:spTree>
    <p:extLst>
      <p:ext uri="{BB962C8B-B14F-4D97-AF65-F5344CB8AC3E}">
        <p14:creationId xmlns:p14="http://schemas.microsoft.com/office/powerpoint/2010/main" val="2305692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800" spc="41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71362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102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0433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1981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0939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549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7959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9534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70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4579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12/4/2021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7026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spc="150">
                <a:solidFill>
                  <a:schemeClr val="tx1"/>
                </a:solidFill>
                <a:latin typeface="+mj-lt"/>
              </a:defRPr>
            </a:lvl1pPr>
          </a:lstStyle>
          <a:p>
            <a:fld id="{2F3E8B1C-86EF-43CF-8304-249481088644}" type="datetimeFigureOut">
              <a:rPr lang="en-US" smtClean="0"/>
              <a:pPr/>
              <a:t>12/4/2021</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spc="1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7582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Lst>
  <p:txStyles>
    <p:titleStyle>
      <a:lvl1pPr algn="l" defTabSz="914400" rtl="0" eaLnBrk="1" latinLnBrk="0" hangingPunct="1">
        <a:lnSpc>
          <a:spcPct val="100000"/>
        </a:lnSpc>
        <a:spcBef>
          <a:spcPct val="0"/>
        </a:spcBef>
        <a:buNone/>
        <a:defRPr sz="4000" kern="1200" cap="none"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1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1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1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1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1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isisnlp.qcri.org/data/crisis_image_datasets_benchmarks/crisis_vision_benchmarks.tar.gz"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23.png"/><Relationship Id="rId4" Type="http://schemas.openxmlformats.org/officeDocument/2006/relationships/diagramLayout" Target="../diagrams/layout9.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arxiv.org/abs/1409.1556" TargetMode="External"/><Relationship Id="rId3" Type="http://schemas.openxmlformats.org/officeDocument/2006/relationships/hyperlink" Target="https://arxiv.org/pdf/1805.00713v1.pdf" TargetMode="External"/><Relationship Id="rId7" Type="http://schemas.openxmlformats.org/officeDocument/2006/relationships/hyperlink" Target="https://arxiv.org/abs/1512.03385" TargetMode="External"/><Relationship Id="rId2" Type="http://schemas.openxmlformats.org/officeDocument/2006/relationships/hyperlink" Target="https://en.wikipedia.org/wiki/2021_Henan_floods" TargetMode="External"/><Relationship Id="rId1" Type="http://schemas.openxmlformats.org/officeDocument/2006/relationships/slideLayout" Target="../slideLayouts/slideLayout2.xml"/><Relationship Id="rId6" Type="http://schemas.openxmlformats.org/officeDocument/2006/relationships/hyperlink" Target="https://crisisnlp.qcri.org/crisis-image-datasets-asonam20" TargetMode="External"/><Relationship Id="rId11" Type="http://schemas.openxmlformats.org/officeDocument/2006/relationships/hyperlink" Target="https://pytorch.org/hub/pytorch_vision_inception_v3/" TargetMode="External"/><Relationship Id="rId5" Type="http://schemas.openxmlformats.org/officeDocument/2006/relationships/hyperlink" Target="https://arxiv.org/pdf/2004.11838v1.pdf" TargetMode="External"/><Relationship Id="rId10" Type="http://schemas.openxmlformats.org/officeDocument/2006/relationships/hyperlink" Target="https://www.cv-foundation.org/openaccess/content_cvpr_2016/papers/Szegedy_Rethinking_the_Inception_CVPR_2016_paper.pdf" TargetMode="External"/><Relationship Id="rId4" Type="http://schemas.openxmlformats.org/officeDocument/2006/relationships/hyperlink" Target="http://idl.iscram.org/files/husseinmouzannar/2018/2129_HusseinMouzannar_etal2018.pdf" TargetMode="External"/><Relationship Id="rId9" Type="http://schemas.openxmlformats.org/officeDocument/2006/relationships/hyperlink" Target="https://paperswithcode.com/method/inception-v3"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5BACF9A-0B73-4F6A-BDB5-50504F1515DF}"/>
              </a:ext>
            </a:extLst>
          </p:cNvPr>
          <p:cNvSpPr>
            <a:spLocks noGrp="1"/>
          </p:cNvSpPr>
          <p:nvPr>
            <p:ph type="ctrTitle"/>
          </p:nvPr>
        </p:nvSpPr>
        <p:spPr>
          <a:xfrm>
            <a:off x="5604552" y="871758"/>
            <a:ext cx="5825448" cy="3871143"/>
          </a:xfrm>
        </p:spPr>
        <p:txBody>
          <a:bodyPr>
            <a:normAutofit/>
          </a:bodyPr>
          <a:lstStyle/>
          <a:p>
            <a:pPr>
              <a:lnSpc>
                <a:spcPct val="90000"/>
              </a:lnSpc>
            </a:pPr>
            <a:r>
              <a:rPr lang="en-US" altLang="zh-CN" sz="4100">
                <a:ea typeface="+mj-lt"/>
                <a:cs typeface="+mj-lt"/>
              </a:rPr>
              <a:t>Disaster </a:t>
            </a:r>
            <a:r>
              <a:rPr lang="zh-CN" sz="4100">
                <a:ea typeface="+mj-lt"/>
                <a:cs typeface="+mj-lt"/>
              </a:rPr>
              <a:t>Da</a:t>
            </a:r>
            <a:r>
              <a:rPr lang="en-US" altLang="zh-CN" sz="4100">
                <a:ea typeface="+mj-lt"/>
                <a:cs typeface="+mj-lt"/>
              </a:rPr>
              <a:t>mage</a:t>
            </a:r>
            <a:r>
              <a:rPr lang="zh-CN" altLang="en-US" sz="4100">
                <a:ea typeface="+mj-lt"/>
                <a:cs typeface="+mj-lt"/>
              </a:rPr>
              <a:t> </a:t>
            </a:r>
            <a:br>
              <a:rPr lang="zh-CN" altLang="en-US" sz="4100">
                <a:ea typeface="+mj-lt"/>
                <a:cs typeface="+mj-lt"/>
              </a:rPr>
            </a:br>
            <a:r>
              <a:rPr lang="en-US" altLang="zh-CN" sz="4100">
                <a:ea typeface="+mj-lt"/>
                <a:cs typeface="+mj-lt"/>
              </a:rPr>
              <a:t>Ident</a:t>
            </a:r>
            <a:r>
              <a:rPr lang="zh-CN" sz="4100">
                <a:ea typeface="+mj-lt"/>
                <a:cs typeface="+mj-lt"/>
              </a:rPr>
              <a:t>ification</a:t>
            </a:r>
            <a:r>
              <a:rPr lang="zh-CN" altLang="en-US" sz="4100">
                <a:ea typeface="+mj-lt"/>
                <a:cs typeface="+mj-lt"/>
              </a:rPr>
              <a:t> </a:t>
            </a:r>
            <a:r>
              <a:rPr lang="zh-CN" sz="4100">
                <a:ea typeface="+mj-lt"/>
                <a:cs typeface="+mj-lt"/>
              </a:rPr>
              <a:t>in </a:t>
            </a:r>
            <a:r>
              <a:rPr lang="en-US" altLang="zh-CN" sz="4100">
                <a:ea typeface="+mj-lt"/>
                <a:cs typeface="+mj-lt"/>
              </a:rPr>
              <a:t>S</a:t>
            </a:r>
            <a:r>
              <a:rPr lang="zh-CN" sz="4100">
                <a:ea typeface="+mj-lt"/>
                <a:cs typeface="+mj-lt"/>
              </a:rPr>
              <a:t>ocial </a:t>
            </a:r>
            <a:r>
              <a:rPr lang="en-US" altLang="zh-CN" sz="4100">
                <a:ea typeface="+mj-lt"/>
                <a:cs typeface="+mj-lt"/>
              </a:rPr>
              <a:t>M</a:t>
            </a:r>
            <a:r>
              <a:rPr lang="zh-CN" sz="4100">
                <a:ea typeface="+mj-lt"/>
                <a:cs typeface="+mj-lt"/>
              </a:rPr>
              <a:t>edia </a:t>
            </a:r>
            <a:r>
              <a:rPr lang="en-US" altLang="zh-CN" sz="4100">
                <a:ea typeface="+mj-lt"/>
                <a:cs typeface="+mj-lt"/>
              </a:rPr>
              <a:t>P</a:t>
            </a:r>
            <a:r>
              <a:rPr lang="zh-CN" sz="4100">
                <a:ea typeface="+mj-lt"/>
                <a:cs typeface="+mj-lt"/>
              </a:rPr>
              <a:t>osts</a:t>
            </a:r>
            <a:endParaRPr lang="zh-CN" sz="4100">
              <a:ea typeface="Microsoft YaHei"/>
            </a:endParaRPr>
          </a:p>
        </p:txBody>
      </p:sp>
      <p:sp>
        <p:nvSpPr>
          <p:cNvPr id="3" name="副标题 2">
            <a:extLst>
              <a:ext uri="{FF2B5EF4-FFF2-40B4-BE49-F238E27FC236}">
                <a16:creationId xmlns:a16="http://schemas.microsoft.com/office/drawing/2014/main" id="{DC9AB4CE-480D-4129-9226-5861E41081BB}"/>
              </a:ext>
            </a:extLst>
          </p:cNvPr>
          <p:cNvSpPr>
            <a:spLocks noGrp="1"/>
          </p:cNvSpPr>
          <p:nvPr>
            <p:ph type="subTitle" idx="1"/>
          </p:nvPr>
        </p:nvSpPr>
        <p:spPr>
          <a:xfrm>
            <a:off x="5619964" y="4785543"/>
            <a:ext cx="5322013" cy="1005657"/>
          </a:xfrm>
        </p:spPr>
        <p:txBody>
          <a:bodyPr>
            <a:normAutofit/>
          </a:bodyPr>
          <a:lstStyle/>
          <a:p>
            <a:r>
              <a:rPr lang="zh-CN" sz="1900">
                <a:ea typeface="+mn-lt"/>
                <a:cs typeface="+mn-lt"/>
              </a:rPr>
              <a:t>DATS 6501 – Data Science Capstone </a:t>
            </a:r>
            <a:endParaRPr lang="zh-CN" sz="1900"/>
          </a:p>
          <a:p>
            <a:r>
              <a:rPr lang="zh-CN" sz="1900">
                <a:ea typeface="+mn-lt"/>
                <a:cs typeface="+mn-lt"/>
              </a:rPr>
              <a:t>Yuan Meng</a:t>
            </a:r>
            <a:endParaRPr lang="zh-CN" sz="1900"/>
          </a:p>
        </p:txBody>
      </p:sp>
      <p:pic>
        <p:nvPicPr>
          <p:cNvPr id="4" name="图片 4">
            <a:extLst>
              <a:ext uri="{FF2B5EF4-FFF2-40B4-BE49-F238E27FC236}">
                <a16:creationId xmlns:a16="http://schemas.microsoft.com/office/drawing/2014/main" id="{085D3A8E-3819-4B6C-B56E-3B3B21E68C87}"/>
              </a:ext>
            </a:extLst>
          </p:cNvPr>
          <p:cNvPicPr>
            <a:picLocks noChangeAspect="1"/>
          </p:cNvPicPr>
          <p:nvPr/>
        </p:nvPicPr>
        <p:blipFill rotWithShape="1">
          <a:blip r:embed="rId3"/>
          <a:srcRect l="32773" r="27227"/>
          <a:stretch/>
        </p:blipFill>
        <p:spPr>
          <a:xfrm>
            <a:off x="1" y="10"/>
            <a:ext cx="4876799" cy="6857989"/>
          </a:xfrm>
          <a:prstGeom prst="rect">
            <a:avLst/>
          </a:prstGeom>
        </p:spPr>
      </p:pic>
      <p:cxnSp>
        <p:nvCxnSpPr>
          <p:cNvPr id="47" name="Straight Connector 4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74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3" name="Rectangle 5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4076536-7B34-490F-944B-7EDD7D65D06B}"/>
              </a:ext>
            </a:extLst>
          </p:cNvPr>
          <p:cNvSpPr>
            <a:spLocks noGrp="1"/>
          </p:cNvSpPr>
          <p:nvPr>
            <p:ph type="title"/>
          </p:nvPr>
        </p:nvSpPr>
        <p:spPr>
          <a:xfrm>
            <a:off x="694111" y="909637"/>
            <a:ext cx="5933795" cy="1362073"/>
          </a:xfrm>
        </p:spPr>
        <p:txBody>
          <a:bodyPr vert="horz" lIns="91440" tIns="45720" rIns="91440" bIns="45720" rtlCol="0" anchor="t">
            <a:normAutofit/>
          </a:bodyPr>
          <a:lstStyle/>
          <a:p>
            <a:r>
              <a:rPr lang="en-US" altLang="zh-CN" sz="4000" kern="1200" spc="30" baseline="0">
                <a:ea typeface="+mj-lt"/>
                <a:cs typeface="+mj-lt"/>
              </a:rPr>
              <a:t>3. </a:t>
            </a:r>
            <a:r>
              <a:rPr lang="en-US" altLang="zh-CN" sz="4000" spc="30">
                <a:ea typeface="+mj-lt"/>
                <a:cs typeface="+mj-lt"/>
              </a:rPr>
              <a:t>Methodology-Dataset</a:t>
            </a:r>
            <a:r>
              <a:rPr lang="en-US" altLang="zh-CN" sz="4000" kern="1200" spc="30" baseline="0">
                <a:ea typeface="+mj-lt"/>
                <a:cs typeface="+mj-lt"/>
              </a:rPr>
              <a:t> Collection</a:t>
            </a:r>
            <a:endParaRPr lang="zh-CN" altLang="zh-CN"/>
          </a:p>
        </p:txBody>
      </p:sp>
      <p:cxnSp>
        <p:nvCxnSpPr>
          <p:cNvPr id="55" name="Straight Connector 5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0EFBFD8F-58EA-4550-A207-6AD5C3ECD920}"/>
              </a:ext>
            </a:extLst>
          </p:cNvPr>
          <p:cNvSpPr>
            <a:spLocks noGrp="1"/>
          </p:cNvSpPr>
          <p:nvPr>
            <p:ph type="body" sz="half" idx="2"/>
          </p:nvPr>
        </p:nvSpPr>
        <p:spPr>
          <a:xfrm>
            <a:off x="694444" y="2846563"/>
            <a:ext cx="6041371" cy="3553109"/>
          </a:xfrm>
        </p:spPr>
        <p:txBody>
          <a:bodyPr vert="horz" lIns="91440" tIns="45720" rIns="91440" bIns="45720" rtlCol="0">
            <a:normAutofit/>
          </a:bodyPr>
          <a:lstStyle/>
          <a:p>
            <a:pPr indent="-228600">
              <a:buFont typeface="Arial" panose="020B0604020202020204" pitchFamily="34" charset="0"/>
              <a:buChar char="•"/>
            </a:pPr>
            <a:r>
              <a:rPr lang="en-US" altLang="zh-CN"/>
              <a:t>import os</a:t>
            </a:r>
          </a:p>
          <a:p>
            <a:pPr indent="-228600">
              <a:buFont typeface="Arial" panose="020B0604020202020204" pitchFamily="34" charset="0"/>
              <a:buChar char="•"/>
            </a:pPr>
            <a:r>
              <a:rPr lang="en-US" altLang="zh-CN"/>
              <a:t>if "crisis_vision_benchmarks" not in os.listdir():</a:t>
            </a:r>
          </a:p>
          <a:p>
            <a:pPr indent="-228600">
              <a:buFont typeface="Arial" panose="020B0604020202020204" pitchFamily="34" charset="0"/>
              <a:buChar char="•"/>
            </a:pPr>
            <a:r>
              <a:rPr lang="en-US" altLang="zh-CN"/>
              <a:t>os.system("wget </a:t>
            </a:r>
            <a:r>
              <a:rPr lang="en-US" altLang="zh-CN">
                <a:hlinkClick r:id="rId3"/>
              </a:rPr>
              <a:t>https://crisisnlp.qcri.org/data/crisis_image_datasets_benchmarks/crisis_vision_benchmarks.tar.gz</a:t>
            </a:r>
            <a:r>
              <a:rPr lang="en-US" altLang="zh-CN"/>
              <a:t>")</a:t>
            </a:r>
          </a:p>
          <a:p>
            <a:pPr indent="-228600">
              <a:buFont typeface="Arial" panose="020B0604020202020204" pitchFamily="34" charset="0"/>
              <a:buChar char="•"/>
            </a:pPr>
            <a:r>
              <a:rPr lang="en-US" altLang="zh-CN"/>
              <a:t>os.system("tar xf crisis_vision_benchmarks.tar.gz")</a:t>
            </a:r>
          </a:p>
          <a:p>
            <a:pPr indent="-228600">
              <a:buFont typeface="Arial" panose="020B0604020202020204" pitchFamily="34" charset="0"/>
              <a:buChar char="•"/>
            </a:pPr>
            <a:endParaRPr lang="en-US" altLang="zh-CN"/>
          </a:p>
        </p:txBody>
      </p:sp>
      <p:pic>
        <p:nvPicPr>
          <p:cNvPr id="31" name="图片 32" descr="Books on a shelf">
            <a:extLst>
              <a:ext uri="{FF2B5EF4-FFF2-40B4-BE49-F238E27FC236}">
                <a16:creationId xmlns:a16="http://schemas.microsoft.com/office/drawing/2014/main" id="{369C3D9E-EE86-40D8-BB28-4E7C1850A765}"/>
              </a:ext>
            </a:extLst>
          </p:cNvPr>
          <p:cNvPicPr>
            <a:picLocks noGrp="1" noChangeAspect="1"/>
          </p:cNvPicPr>
          <p:nvPr>
            <p:ph type="pic" idx="1"/>
          </p:nvPr>
        </p:nvPicPr>
        <p:blipFill rotWithShape="1">
          <a:blip r:embed="rId4"/>
          <a:srcRect l="26458" r="23324" b="-2"/>
          <a:stretch/>
        </p:blipFill>
        <p:spPr>
          <a:xfrm>
            <a:off x="7315200" y="715218"/>
            <a:ext cx="4076700" cy="5418871"/>
          </a:xfrm>
          <a:prstGeom prst="rect">
            <a:avLst/>
          </a:prstGeom>
        </p:spPr>
      </p:pic>
      <p:cxnSp>
        <p:nvCxnSpPr>
          <p:cNvPr id="57" name="Straight Connector 6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684581" cy="1367717"/>
          </a:xfrm>
        </p:spPr>
        <p:txBody>
          <a:bodyPr>
            <a:normAutofit/>
          </a:bodyPr>
          <a:lstStyle/>
          <a:p>
            <a:r>
              <a:rPr lang="en-US" altLang="zh-CN">
                <a:ea typeface="+mj-lt"/>
                <a:cs typeface="+mj-lt"/>
              </a:rPr>
              <a:t>3.</a:t>
            </a:r>
            <a:r>
              <a:rPr lang="zh-CN" altLang="en-US">
                <a:ea typeface="+mj-lt"/>
                <a:cs typeface="+mj-lt"/>
              </a:rPr>
              <a:t> </a:t>
            </a:r>
            <a:r>
              <a:rPr lang="en-US" altLang="zh-CN">
                <a:ea typeface="+mj-lt"/>
                <a:cs typeface="+mj-lt"/>
              </a:rPr>
              <a:t>Me</a:t>
            </a:r>
            <a:r>
              <a:rPr lang="zh-CN">
                <a:ea typeface="+mj-lt"/>
                <a:cs typeface="+mj-lt"/>
              </a:rPr>
              <a:t>t</a:t>
            </a:r>
            <a:r>
              <a:rPr lang="en-US" altLang="zh-CN">
                <a:ea typeface="+mj-lt"/>
                <a:cs typeface="+mj-lt"/>
              </a:rPr>
              <a:t>hodology-</a:t>
            </a:r>
            <a:r>
              <a:rPr lang="en-US">
                <a:ea typeface="+mj-lt"/>
                <a:cs typeface="+mj-lt"/>
              </a:rPr>
              <a:t>Data Preprocessing</a:t>
            </a:r>
            <a:endParaRPr lang="en-US" altLang="zh-CN">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nvPr>
        </p:nvGraphicFramePr>
        <p:xfrm>
          <a:off x="700088" y="2276474"/>
          <a:ext cx="6804626" cy="3553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5" name="组合 604">
            <a:extLst>
              <a:ext uri="{FF2B5EF4-FFF2-40B4-BE49-F238E27FC236}">
                <a16:creationId xmlns:a16="http://schemas.microsoft.com/office/drawing/2014/main" id="{A1300C6A-4EAF-4054-BD7C-DC0C980CBF50}"/>
              </a:ext>
            </a:extLst>
          </p:cNvPr>
          <p:cNvGrpSpPr/>
          <p:nvPr/>
        </p:nvGrpSpPr>
        <p:grpSpPr>
          <a:xfrm>
            <a:off x="8201377" y="2194936"/>
            <a:ext cx="2968977" cy="2972304"/>
            <a:chOff x="7919155" y="2070758"/>
            <a:chExt cx="2968977" cy="2972304"/>
          </a:xfrm>
        </p:grpSpPr>
        <p:pic>
          <p:nvPicPr>
            <p:cNvPr id="606" name="图片 605" descr="手机屏幕截图&#10;&#10;已自动生成说明">
              <a:extLst>
                <a:ext uri="{FF2B5EF4-FFF2-40B4-BE49-F238E27FC236}">
                  <a16:creationId xmlns:a16="http://schemas.microsoft.com/office/drawing/2014/main" id="{7CDAB311-8070-443F-8E9C-96CEA9235FB6}"/>
                </a:ext>
              </a:extLst>
            </p:cNvPr>
            <p:cNvPicPr>
              <a:picLocks noChangeAspect="1"/>
            </p:cNvPicPr>
            <p:nvPr/>
          </p:nvPicPr>
          <p:blipFill>
            <a:blip r:embed="rId8"/>
            <a:stretch>
              <a:fillRect/>
            </a:stretch>
          </p:blipFill>
          <p:spPr>
            <a:xfrm>
              <a:off x="8009466" y="2070758"/>
              <a:ext cx="2810933" cy="966703"/>
            </a:xfrm>
            <a:prstGeom prst="rect">
              <a:avLst/>
            </a:prstGeom>
          </p:spPr>
        </p:pic>
        <p:pic>
          <p:nvPicPr>
            <p:cNvPr id="607" name="图片 606" descr="人的照片上写着字&#10;&#10;已自动生成说明">
              <a:extLst>
                <a:ext uri="{FF2B5EF4-FFF2-40B4-BE49-F238E27FC236}">
                  <a16:creationId xmlns:a16="http://schemas.microsoft.com/office/drawing/2014/main" id="{B53DBB7A-F997-4A7A-998F-4F6A043DBE87}"/>
                </a:ext>
              </a:extLst>
            </p:cNvPr>
            <p:cNvPicPr>
              <a:picLocks noChangeAspect="1"/>
            </p:cNvPicPr>
            <p:nvPr/>
          </p:nvPicPr>
          <p:blipFill>
            <a:blip r:embed="rId9"/>
            <a:stretch>
              <a:fillRect/>
            </a:stretch>
          </p:blipFill>
          <p:spPr>
            <a:xfrm>
              <a:off x="7919155" y="3999335"/>
              <a:ext cx="2968976" cy="1043727"/>
            </a:xfrm>
            <a:prstGeom prst="rect">
              <a:avLst/>
            </a:prstGeom>
          </p:spPr>
        </p:pic>
        <p:pic>
          <p:nvPicPr>
            <p:cNvPr id="608" name="图片 607">
              <a:extLst>
                <a:ext uri="{FF2B5EF4-FFF2-40B4-BE49-F238E27FC236}">
                  <a16:creationId xmlns:a16="http://schemas.microsoft.com/office/drawing/2014/main" id="{1C1AE3BD-0259-4224-9F17-A0CCCB50E4E7}"/>
                </a:ext>
              </a:extLst>
            </p:cNvPr>
            <p:cNvPicPr>
              <a:picLocks noChangeAspect="1"/>
            </p:cNvPicPr>
            <p:nvPr/>
          </p:nvPicPr>
          <p:blipFill>
            <a:blip r:embed="rId10"/>
            <a:stretch>
              <a:fillRect/>
            </a:stretch>
          </p:blipFill>
          <p:spPr>
            <a:xfrm>
              <a:off x="8009466" y="3025598"/>
              <a:ext cx="2878666" cy="976136"/>
            </a:xfrm>
            <a:prstGeom prst="rect">
              <a:avLst/>
            </a:prstGeom>
          </p:spPr>
        </p:pic>
      </p:grpSp>
    </p:spTree>
    <p:extLst>
      <p:ext uri="{BB962C8B-B14F-4D97-AF65-F5344CB8AC3E}">
        <p14:creationId xmlns:p14="http://schemas.microsoft.com/office/powerpoint/2010/main" val="427429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a:ea typeface="+mj-lt"/>
                <a:cs typeface="+mj-lt"/>
              </a:rPr>
              <a:t>3.</a:t>
            </a:r>
            <a:r>
              <a:rPr lang="zh-CN" altLang="en-US">
                <a:ea typeface="+mj-lt"/>
                <a:cs typeface="+mj-lt"/>
              </a:rPr>
              <a:t> </a:t>
            </a:r>
            <a:r>
              <a:rPr lang="en-US" altLang="zh-CN">
                <a:ea typeface="+mj-lt"/>
                <a:cs typeface="+mj-lt"/>
              </a:rPr>
              <a:t>Me</a:t>
            </a:r>
            <a:r>
              <a:rPr lang="zh-CN">
                <a:ea typeface="+mj-lt"/>
                <a:cs typeface="+mj-lt"/>
              </a:rPr>
              <a:t>t</a:t>
            </a:r>
            <a:r>
              <a:rPr lang="en-US" altLang="zh-CN" err="1">
                <a:ea typeface="+mj-lt"/>
                <a:cs typeface="+mj-lt"/>
              </a:rPr>
              <a:t>hodology</a:t>
            </a:r>
            <a:r>
              <a:rPr lang="en-US" altLang="zh-CN">
                <a:ea typeface="+mj-lt"/>
                <a:cs typeface="+mj-lt"/>
              </a:rPr>
              <a:t>-</a:t>
            </a:r>
            <a:r>
              <a:rPr lang="en-US">
                <a:ea typeface="+mj-lt"/>
                <a:cs typeface="+mj-lt"/>
              </a:rPr>
              <a:t>Data Modeling</a:t>
            </a:r>
            <a:endParaRPr lang="en-US">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extLst>
              <p:ext uri="{D42A27DB-BD31-4B8C-83A1-F6EECF244321}">
                <p14:modId xmlns:p14="http://schemas.microsoft.com/office/powerpoint/2010/main" val="3380857681"/>
              </p:ext>
            </p:extLst>
          </p:nvPr>
        </p:nvGraphicFramePr>
        <p:xfrm>
          <a:off x="5016482" y="2016748"/>
          <a:ext cx="7038231" cy="3736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5" name="图示 35">
            <a:extLst>
              <a:ext uri="{FF2B5EF4-FFF2-40B4-BE49-F238E27FC236}">
                <a16:creationId xmlns:a16="http://schemas.microsoft.com/office/drawing/2014/main" id="{0AA00D6C-41E6-4B06-AB2C-B4CAD08BDE58}"/>
              </a:ext>
            </a:extLst>
          </p:cNvPr>
          <p:cNvGraphicFramePr/>
          <p:nvPr>
            <p:extLst>
              <p:ext uri="{D42A27DB-BD31-4B8C-83A1-F6EECF244321}">
                <p14:modId xmlns:p14="http://schemas.microsoft.com/office/powerpoint/2010/main" val="3242090946"/>
              </p:ext>
            </p:extLst>
          </p:nvPr>
        </p:nvGraphicFramePr>
        <p:xfrm>
          <a:off x="801511" y="2243667"/>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8938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3CD04-D45F-4946-9667-E102F902E2D1}"/>
              </a:ext>
            </a:extLst>
          </p:cNvPr>
          <p:cNvSpPr>
            <a:spLocks noGrp="1"/>
          </p:cNvSpPr>
          <p:nvPr>
            <p:ph type="title"/>
          </p:nvPr>
        </p:nvSpPr>
        <p:spPr/>
        <p:txBody>
          <a:bodyPr/>
          <a:lstStyle/>
          <a:p>
            <a:r>
              <a:rPr lang="en-US" altLang="zh-CN">
                <a:ea typeface="+mj-lt"/>
                <a:cs typeface="+mj-lt"/>
              </a:rPr>
              <a:t>3.</a:t>
            </a:r>
            <a:r>
              <a:rPr lang="zh-CN">
                <a:ea typeface="+mj-lt"/>
                <a:cs typeface="+mj-lt"/>
              </a:rPr>
              <a:t> </a:t>
            </a:r>
            <a:r>
              <a:rPr lang="en-US" altLang="zh-CN">
                <a:ea typeface="+mj-lt"/>
                <a:cs typeface="+mj-lt"/>
              </a:rPr>
              <a:t>Me</a:t>
            </a:r>
            <a:r>
              <a:rPr lang="zh-CN">
                <a:ea typeface="+mj-lt"/>
                <a:cs typeface="+mj-lt"/>
              </a:rPr>
              <a:t>t</a:t>
            </a:r>
            <a:r>
              <a:rPr lang="en-US" altLang="zh-CN" err="1">
                <a:ea typeface="+mj-lt"/>
                <a:cs typeface="+mj-lt"/>
              </a:rPr>
              <a:t>hodology</a:t>
            </a:r>
            <a:r>
              <a:rPr lang="en-US" altLang="zh-CN">
                <a:ea typeface="+mj-lt"/>
                <a:cs typeface="+mj-lt"/>
              </a:rPr>
              <a:t>-</a:t>
            </a:r>
            <a:r>
              <a:rPr lang="en-US">
                <a:ea typeface="+mj-lt"/>
                <a:cs typeface="+mj-lt"/>
              </a:rPr>
              <a:t>Mode Visualizations</a:t>
            </a:r>
          </a:p>
          <a:p>
            <a:endParaRPr lang="en-US" altLang="zh-CN">
              <a:ea typeface="Microsoft YaHei"/>
            </a:endParaRPr>
          </a:p>
        </p:txBody>
      </p:sp>
      <p:pic>
        <p:nvPicPr>
          <p:cNvPr id="5" name="图片 5" descr="表格&#10;&#10;已自动生成说明">
            <a:extLst>
              <a:ext uri="{FF2B5EF4-FFF2-40B4-BE49-F238E27FC236}">
                <a16:creationId xmlns:a16="http://schemas.microsoft.com/office/drawing/2014/main" id="{79F2128D-DC60-4EF4-A64B-52F2627860EE}"/>
              </a:ext>
            </a:extLst>
          </p:cNvPr>
          <p:cNvPicPr>
            <a:picLocks noChangeAspect="1"/>
          </p:cNvPicPr>
          <p:nvPr/>
        </p:nvPicPr>
        <p:blipFill rotWithShape="1">
          <a:blip r:embed="rId3"/>
          <a:srcRect l="3064" r="79044" b="7843"/>
          <a:stretch/>
        </p:blipFill>
        <p:spPr>
          <a:xfrm>
            <a:off x="796073" y="2112067"/>
            <a:ext cx="1648203" cy="3714510"/>
          </a:xfrm>
          <a:prstGeom prst="rect">
            <a:avLst/>
          </a:prstGeom>
        </p:spPr>
      </p:pic>
      <p:pic>
        <p:nvPicPr>
          <p:cNvPr id="3" name="图片 3" descr="表格&#10;&#10;已自动生成说明">
            <a:extLst>
              <a:ext uri="{FF2B5EF4-FFF2-40B4-BE49-F238E27FC236}">
                <a16:creationId xmlns:a16="http://schemas.microsoft.com/office/drawing/2014/main" id="{07FB1093-C2E6-4770-8AE9-FF85C1295A87}"/>
              </a:ext>
            </a:extLst>
          </p:cNvPr>
          <p:cNvPicPr>
            <a:picLocks noChangeAspect="1"/>
          </p:cNvPicPr>
          <p:nvPr/>
        </p:nvPicPr>
        <p:blipFill rotWithShape="1">
          <a:blip r:embed="rId4"/>
          <a:srcRect l="33889" r="34444" b="137"/>
          <a:stretch/>
        </p:blipFill>
        <p:spPr>
          <a:xfrm>
            <a:off x="4944532" y="1828474"/>
            <a:ext cx="1388539" cy="4042085"/>
          </a:xfrm>
          <a:prstGeom prst="rect">
            <a:avLst/>
          </a:prstGeom>
        </p:spPr>
      </p:pic>
      <p:pic>
        <p:nvPicPr>
          <p:cNvPr id="4" name="图片 5" descr="表格&#10;&#10;已自动生成说明">
            <a:extLst>
              <a:ext uri="{FF2B5EF4-FFF2-40B4-BE49-F238E27FC236}">
                <a16:creationId xmlns:a16="http://schemas.microsoft.com/office/drawing/2014/main" id="{E18EC117-1F74-4B4F-B9E2-F7EAE1984A35}"/>
              </a:ext>
            </a:extLst>
          </p:cNvPr>
          <p:cNvPicPr>
            <a:picLocks noChangeAspect="1"/>
          </p:cNvPicPr>
          <p:nvPr/>
        </p:nvPicPr>
        <p:blipFill>
          <a:blip r:embed="rId5"/>
          <a:stretch>
            <a:fillRect/>
          </a:stretch>
        </p:blipFill>
        <p:spPr>
          <a:xfrm>
            <a:off x="6999111" y="2058915"/>
            <a:ext cx="4391377" cy="3823903"/>
          </a:xfrm>
          <a:prstGeom prst="rect">
            <a:avLst/>
          </a:prstGeom>
        </p:spPr>
      </p:pic>
      <p:pic>
        <p:nvPicPr>
          <p:cNvPr id="6" name="图片 7" descr="表格&#10;&#10;已自动生成说明">
            <a:extLst>
              <a:ext uri="{FF2B5EF4-FFF2-40B4-BE49-F238E27FC236}">
                <a16:creationId xmlns:a16="http://schemas.microsoft.com/office/drawing/2014/main" id="{0C4CE2A9-B1A4-4194-8571-BAC0617677CC}"/>
              </a:ext>
            </a:extLst>
          </p:cNvPr>
          <p:cNvPicPr>
            <a:picLocks noChangeAspect="1"/>
          </p:cNvPicPr>
          <p:nvPr/>
        </p:nvPicPr>
        <p:blipFill rotWithShape="1">
          <a:blip r:embed="rId3"/>
          <a:srcRect l="49298" r="35318" b="7622"/>
          <a:stretch/>
        </p:blipFill>
        <p:spPr>
          <a:xfrm>
            <a:off x="2444045" y="2113591"/>
            <a:ext cx="1422405" cy="3703227"/>
          </a:xfrm>
          <a:prstGeom prst="rect">
            <a:avLst/>
          </a:prstGeom>
        </p:spPr>
      </p:pic>
      <p:sp>
        <p:nvSpPr>
          <p:cNvPr id="8" name="文本框 7">
            <a:extLst>
              <a:ext uri="{FF2B5EF4-FFF2-40B4-BE49-F238E27FC236}">
                <a16:creationId xmlns:a16="http://schemas.microsoft.com/office/drawing/2014/main" id="{D645AA22-AF7F-482D-ADCE-B7B4B12B70E4}"/>
              </a:ext>
            </a:extLst>
          </p:cNvPr>
          <p:cNvSpPr txBox="1"/>
          <p:nvPr/>
        </p:nvSpPr>
        <p:spPr>
          <a:xfrm>
            <a:off x="699911" y="5966177"/>
            <a:ext cx="3155244"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800">
                <a:ea typeface="+mn-lt"/>
                <a:cs typeface="+mn-lt"/>
              </a:rPr>
              <a:t>Figure from </a:t>
            </a:r>
            <a:r>
              <a:rPr lang="zh-CN" sz="800" i="1">
                <a:ea typeface="+mn-lt"/>
                <a:cs typeface="+mn-lt"/>
              </a:rPr>
              <a:t>Deep Residual Learning for Image Recognition</a:t>
            </a:r>
            <a:endParaRPr lang="zh-CN" sz="800" i="1">
              <a:ea typeface="Microsoft YaHei"/>
            </a:endParaRPr>
          </a:p>
          <a:p>
            <a:pPr algn="l"/>
            <a:endParaRPr lang="zh-CN" altLang="en-US">
              <a:ea typeface="Microsoft YaHei"/>
            </a:endParaRPr>
          </a:p>
        </p:txBody>
      </p:sp>
      <p:sp>
        <p:nvSpPr>
          <p:cNvPr id="10" name="文本框 9">
            <a:extLst>
              <a:ext uri="{FF2B5EF4-FFF2-40B4-BE49-F238E27FC236}">
                <a16:creationId xmlns:a16="http://schemas.microsoft.com/office/drawing/2014/main" id="{6849479B-A3E4-45A1-836F-A631D0E00E1A}"/>
              </a:ext>
            </a:extLst>
          </p:cNvPr>
          <p:cNvSpPr txBox="1"/>
          <p:nvPr/>
        </p:nvSpPr>
        <p:spPr>
          <a:xfrm>
            <a:off x="7749822" y="5966178"/>
            <a:ext cx="43010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800"/>
              <a:t>Figure from </a:t>
            </a:r>
            <a:r>
              <a:rPr lang="en-US" altLang="zh-CN" sz="800" i="1">
                <a:ea typeface="+mn-lt"/>
                <a:cs typeface="+mn-lt"/>
              </a:rPr>
              <a:t>Rethinking the Inception Architecture for Computer Vision</a:t>
            </a:r>
            <a:endParaRPr lang="en-US" altLang="zh-CN" sz="800" i="1">
              <a:ea typeface="Microsoft YaHei"/>
            </a:endParaRPr>
          </a:p>
          <a:p>
            <a:endParaRPr lang="en-US" altLang="zh-CN" sz="800">
              <a:ea typeface="Microsoft YaHei"/>
            </a:endParaRPr>
          </a:p>
        </p:txBody>
      </p:sp>
      <p:sp>
        <p:nvSpPr>
          <p:cNvPr id="11" name="文本框 10">
            <a:extLst>
              <a:ext uri="{FF2B5EF4-FFF2-40B4-BE49-F238E27FC236}">
                <a16:creationId xmlns:a16="http://schemas.microsoft.com/office/drawing/2014/main" id="{76B14E2B-086A-45CE-827D-5EA2C8964B73}"/>
              </a:ext>
            </a:extLst>
          </p:cNvPr>
          <p:cNvSpPr txBox="1"/>
          <p:nvPr/>
        </p:nvSpPr>
        <p:spPr>
          <a:xfrm>
            <a:off x="3663244" y="5966178"/>
            <a:ext cx="43010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800"/>
              <a:t>Figure from </a:t>
            </a:r>
            <a:r>
              <a:rPr lang="en-US" sz="800" i="1">
                <a:ea typeface="+mn-lt"/>
                <a:cs typeface="+mn-lt"/>
              </a:rPr>
              <a:t>Very Deep Convolutional Networks for Large-Scale Image Recognition</a:t>
            </a:r>
            <a:endParaRPr lang="en-US" altLang="zh-CN" sz="800" i="1">
              <a:ea typeface="Microsoft YaHei"/>
            </a:endParaRPr>
          </a:p>
          <a:p>
            <a:endParaRPr lang="en-US" altLang="zh-CN" sz="800">
              <a:ea typeface="Microsoft YaHei"/>
            </a:endParaRPr>
          </a:p>
        </p:txBody>
      </p:sp>
    </p:spTree>
    <p:extLst>
      <p:ext uri="{BB962C8B-B14F-4D97-AF65-F5344CB8AC3E}">
        <p14:creationId xmlns:p14="http://schemas.microsoft.com/office/powerpoint/2010/main" val="14389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4C515-CFA1-4D77-8B8E-C79A590F2A82}"/>
              </a:ext>
            </a:extLst>
          </p:cNvPr>
          <p:cNvSpPr>
            <a:spLocks noGrp="1"/>
          </p:cNvSpPr>
          <p:nvPr>
            <p:ph type="title"/>
          </p:nvPr>
        </p:nvSpPr>
        <p:spPr/>
        <p:txBody>
          <a:bodyPr/>
          <a:lstStyle/>
          <a:p>
            <a:r>
              <a:rPr lang="en-US" altLang="zh-CN">
                <a:ea typeface="+mj-lt"/>
                <a:cs typeface="+mj-lt"/>
              </a:rPr>
              <a:t>3.</a:t>
            </a:r>
            <a:r>
              <a:rPr lang="zh-CN">
                <a:ea typeface="+mj-lt"/>
                <a:cs typeface="+mj-lt"/>
              </a:rPr>
              <a:t> </a:t>
            </a:r>
            <a:r>
              <a:rPr lang="en-US" altLang="zh-CN">
                <a:ea typeface="+mj-lt"/>
                <a:cs typeface="+mj-lt"/>
              </a:rPr>
              <a:t>Me</a:t>
            </a:r>
            <a:r>
              <a:rPr lang="zh-CN">
                <a:ea typeface="+mj-lt"/>
                <a:cs typeface="+mj-lt"/>
              </a:rPr>
              <a:t>t</a:t>
            </a:r>
            <a:r>
              <a:rPr lang="en-US" altLang="zh-CN" err="1">
                <a:ea typeface="+mj-lt"/>
                <a:cs typeface="+mj-lt"/>
              </a:rPr>
              <a:t>hodology</a:t>
            </a:r>
            <a:r>
              <a:rPr lang="en-US" altLang="zh-CN">
                <a:ea typeface="+mj-lt"/>
                <a:cs typeface="+mj-lt"/>
              </a:rPr>
              <a:t>-Mode Training</a:t>
            </a:r>
            <a:endParaRPr lang="zh-CN"/>
          </a:p>
        </p:txBody>
      </p:sp>
      <p:graphicFrame>
        <p:nvGraphicFramePr>
          <p:cNvPr id="4" name="图示 4">
            <a:extLst>
              <a:ext uri="{FF2B5EF4-FFF2-40B4-BE49-F238E27FC236}">
                <a16:creationId xmlns:a16="http://schemas.microsoft.com/office/drawing/2014/main" id="{6BE59EFA-D3CF-4E4B-9DB7-0690E0CA2B59}"/>
              </a:ext>
            </a:extLst>
          </p:cNvPr>
          <p:cNvGraphicFramePr>
            <a:graphicFrameLocks noGrp="1"/>
          </p:cNvGraphicFramePr>
          <p:nvPr>
            <p:ph idx="1"/>
            <p:extLst>
              <p:ext uri="{D42A27DB-BD31-4B8C-83A1-F6EECF244321}">
                <p14:modId xmlns:p14="http://schemas.microsoft.com/office/powerpoint/2010/main" val="1688789210"/>
              </p:ext>
            </p:extLst>
          </p:nvPr>
        </p:nvGraphicFramePr>
        <p:xfrm>
          <a:off x="185224" y="2312944"/>
          <a:ext cx="11206676" cy="3616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128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a:ea typeface="Microsoft YaHei"/>
              </a:rPr>
              <a:t>4.</a:t>
            </a:r>
            <a:r>
              <a:rPr lang="en-US" altLang="zh-CN">
                <a:ea typeface="+mj-lt"/>
                <a:cs typeface="+mj-lt"/>
              </a:rPr>
              <a:t> </a:t>
            </a:r>
            <a:r>
              <a:rPr lang="en-US">
                <a:ea typeface="+mj-lt"/>
                <a:cs typeface="+mj-lt"/>
              </a:rPr>
              <a:t>Results Comparison</a:t>
            </a:r>
            <a:endParaRPr lang="en-US" altLang="zh-CN">
              <a:ea typeface="+mj-lt"/>
              <a:cs typeface="+mj-lt"/>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表格 8">
            <a:extLst>
              <a:ext uri="{FF2B5EF4-FFF2-40B4-BE49-F238E27FC236}">
                <a16:creationId xmlns:a16="http://schemas.microsoft.com/office/drawing/2014/main" id="{0A3F251F-30E1-42EE-A2DA-843093BCAFE0}"/>
              </a:ext>
            </a:extLst>
          </p:cNvPr>
          <p:cNvGraphicFramePr>
            <a:graphicFrameLocks noGrp="1"/>
          </p:cNvGraphicFramePr>
          <p:nvPr>
            <p:extLst>
              <p:ext uri="{D42A27DB-BD31-4B8C-83A1-F6EECF244321}">
                <p14:modId xmlns:p14="http://schemas.microsoft.com/office/powerpoint/2010/main" val="2392126972"/>
              </p:ext>
            </p:extLst>
          </p:nvPr>
        </p:nvGraphicFramePr>
        <p:xfrm>
          <a:off x="801510" y="2178755"/>
          <a:ext cx="10479060" cy="3749040"/>
        </p:xfrm>
        <a:graphic>
          <a:graphicData uri="http://schemas.openxmlformats.org/drawingml/2006/table">
            <a:tbl>
              <a:tblPr firstRow="1" firstCol="1" bandRow="1">
                <a:tableStyleId>{7DF18680-E054-41AD-8BC1-D1AEF772440D}</a:tableStyleId>
              </a:tblPr>
              <a:tblGrid>
                <a:gridCol w="1746510">
                  <a:extLst>
                    <a:ext uri="{9D8B030D-6E8A-4147-A177-3AD203B41FA5}">
                      <a16:colId xmlns:a16="http://schemas.microsoft.com/office/drawing/2014/main" val="1250528631"/>
                    </a:ext>
                  </a:extLst>
                </a:gridCol>
                <a:gridCol w="1746510">
                  <a:extLst>
                    <a:ext uri="{9D8B030D-6E8A-4147-A177-3AD203B41FA5}">
                      <a16:colId xmlns:a16="http://schemas.microsoft.com/office/drawing/2014/main" val="4269924438"/>
                    </a:ext>
                  </a:extLst>
                </a:gridCol>
                <a:gridCol w="1746510">
                  <a:extLst>
                    <a:ext uri="{9D8B030D-6E8A-4147-A177-3AD203B41FA5}">
                      <a16:colId xmlns:a16="http://schemas.microsoft.com/office/drawing/2014/main" val="3567448589"/>
                    </a:ext>
                  </a:extLst>
                </a:gridCol>
                <a:gridCol w="1746510">
                  <a:extLst>
                    <a:ext uri="{9D8B030D-6E8A-4147-A177-3AD203B41FA5}">
                      <a16:colId xmlns:a16="http://schemas.microsoft.com/office/drawing/2014/main" val="2006710600"/>
                    </a:ext>
                  </a:extLst>
                </a:gridCol>
                <a:gridCol w="1746510">
                  <a:extLst>
                    <a:ext uri="{9D8B030D-6E8A-4147-A177-3AD203B41FA5}">
                      <a16:colId xmlns:a16="http://schemas.microsoft.com/office/drawing/2014/main" val="3756547702"/>
                    </a:ext>
                  </a:extLst>
                </a:gridCol>
                <a:gridCol w="1746510">
                  <a:extLst>
                    <a:ext uri="{9D8B030D-6E8A-4147-A177-3AD203B41FA5}">
                      <a16:colId xmlns:a16="http://schemas.microsoft.com/office/drawing/2014/main" val="4051607934"/>
                    </a:ext>
                  </a:extLst>
                </a:gridCol>
              </a:tblGrid>
              <a:tr h="370840">
                <a:tc>
                  <a:txBody>
                    <a:bodyPr/>
                    <a:lstStyle/>
                    <a:p>
                      <a:endParaRPr lang="zh-CN" altLang="en-US"/>
                    </a:p>
                  </a:txBody>
                  <a:tcPr/>
                </a:tc>
                <a:tc>
                  <a:txBody>
                    <a:bodyPr/>
                    <a:lstStyle/>
                    <a:p>
                      <a:r>
                        <a:rPr lang="zh-CN" altLang="en-US"/>
                        <a:t>Train loss</a:t>
                      </a:r>
                    </a:p>
                  </a:txBody>
                  <a:tcPr/>
                </a:tc>
                <a:tc>
                  <a:txBody>
                    <a:bodyPr/>
                    <a:lstStyle/>
                    <a:p>
                      <a:r>
                        <a:rPr lang="zh-CN" altLang="en-US"/>
                        <a:t>Train</a:t>
                      </a:r>
                    </a:p>
                    <a:p>
                      <a:pPr lvl="0">
                        <a:buNone/>
                      </a:pPr>
                      <a:r>
                        <a:rPr lang="zh-CN" altLang="en-US"/>
                        <a:t>accuracy</a:t>
                      </a:r>
                    </a:p>
                  </a:txBody>
                  <a:tcPr/>
                </a:tc>
                <a:tc>
                  <a:txBody>
                    <a:bodyPr/>
                    <a:lstStyle/>
                    <a:p>
                      <a:r>
                        <a:rPr lang="zh-CN" altLang="en-US"/>
                        <a:t>Deviation loss</a:t>
                      </a:r>
                    </a:p>
                  </a:txBody>
                  <a:tcPr/>
                </a:tc>
                <a:tc>
                  <a:txBody>
                    <a:bodyPr/>
                    <a:lstStyle/>
                    <a:p>
                      <a:r>
                        <a:rPr lang="zh-CN" altLang="en-US"/>
                        <a:t>Deviation accuracy </a:t>
                      </a:r>
                    </a:p>
                  </a:txBody>
                  <a:tcPr/>
                </a:tc>
                <a:tc>
                  <a:txBody>
                    <a:bodyPr/>
                    <a:lstStyle/>
                    <a:p>
                      <a:r>
                        <a:rPr lang="zh-CN" altLang="en-US"/>
                        <a:t>Test</a:t>
                      </a:r>
                    </a:p>
                    <a:p>
                      <a:pPr lvl="0">
                        <a:buNone/>
                      </a:pPr>
                      <a:r>
                        <a:rPr lang="zh-CN" altLang="en-US"/>
                        <a:t>accuracy</a:t>
                      </a:r>
                    </a:p>
                  </a:txBody>
                  <a:tcPr/>
                </a:tc>
                <a:extLst>
                  <a:ext uri="{0D108BD9-81ED-4DB2-BD59-A6C34878D82A}">
                    <a16:rowId xmlns:a16="http://schemas.microsoft.com/office/drawing/2014/main" val="2263678194"/>
                  </a:ext>
                </a:extLst>
              </a:tr>
              <a:tr h="370840">
                <a:tc>
                  <a:txBody>
                    <a:bodyPr/>
                    <a:lstStyle/>
                    <a:p>
                      <a:pPr lvl="0">
                        <a:buNone/>
                      </a:pPr>
                      <a:r>
                        <a:rPr lang="en-US" altLang="zh-CN" sz="1400" b="0" i="0" u="none" strike="noStrike" noProof="0">
                          <a:latin typeface="Microsoft YaHei"/>
                          <a:ea typeface="Microsoft YaHei"/>
                        </a:rPr>
                        <a:t>Disaster type</a:t>
                      </a:r>
                    </a:p>
                    <a:p>
                      <a:pPr lvl="0">
                        <a:buNone/>
                      </a:pPr>
                      <a:r>
                        <a:rPr lang="en-US" altLang="zh-CN" sz="1400" b="0" i="0" u="none" strike="noStrike" noProof="0">
                          <a:latin typeface="Microsoft YaHei"/>
                          <a:ea typeface="Microsoft YaHei"/>
                        </a:rPr>
                        <a:t>ResNet 50</a:t>
                      </a:r>
                    </a:p>
                  </a:txBody>
                  <a:tcPr/>
                </a:tc>
                <a:tc>
                  <a:txBody>
                    <a:bodyPr/>
                    <a:lstStyle/>
                    <a:p>
                      <a:pPr lvl="0">
                        <a:buNone/>
                      </a:pPr>
                      <a:r>
                        <a:rPr lang="en-US" altLang="zh-CN" sz="1800" b="0" i="0" u="none" strike="noStrike" noProof="0">
                          <a:latin typeface="Microsoft YaHei"/>
                        </a:rPr>
                        <a:t>0.4567</a:t>
                      </a:r>
                      <a:endParaRPr lang="zh-CN"/>
                    </a:p>
                  </a:txBody>
                  <a:tcPr/>
                </a:tc>
                <a:tc>
                  <a:txBody>
                    <a:bodyPr/>
                    <a:lstStyle/>
                    <a:p>
                      <a:pPr lvl="0">
                        <a:buNone/>
                      </a:pPr>
                      <a:r>
                        <a:rPr lang="zh-CN" sz="1800" b="0" i="0" u="none" strike="noStrike" noProof="0"/>
                        <a:t>0.8</a:t>
                      </a:r>
                      <a:r>
                        <a:rPr lang="en-US" altLang="zh-CN" sz="1800" b="0" i="0" u="none" strike="noStrike" noProof="0"/>
                        <a:t>440</a:t>
                      </a:r>
                      <a:endParaRPr lang="zh-CN"/>
                    </a:p>
                  </a:txBody>
                  <a:tcPr/>
                </a:tc>
                <a:tc>
                  <a:txBody>
                    <a:bodyPr/>
                    <a:lstStyle/>
                    <a:p>
                      <a:pPr lvl="0">
                        <a:buNone/>
                      </a:pPr>
                      <a:r>
                        <a:rPr lang="en-US" altLang="zh-CN" sz="1800" b="0" i="0" u="none" strike="noStrike" noProof="0">
                          <a:latin typeface="Microsoft YaHei"/>
                        </a:rPr>
                        <a:t>0.4486</a:t>
                      </a:r>
                      <a:endParaRPr lang="zh-CN"/>
                    </a:p>
                  </a:txBody>
                  <a:tcPr/>
                </a:tc>
                <a:tc>
                  <a:txBody>
                    <a:bodyPr/>
                    <a:lstStyle/>
                    <a:p>
                      <a:pPr lvl="0">
                        <a:buNone/>
                      </a:pPr>
                      <a:r>
                        <a:rPr lang="zh-CN" sz="1800" b="0" i="0" u="none" strike="noStrike" noProof="0"/>
                        <a:t>0.84</a:t>
                      </a:r>
                      <a:r>
                        <a:rPr lang="en-US" altLang="zh-CN" sz="1800" b="0" i="0" u="none" strike="noStrike" noProof="0"/>
                        <a:t>7</a:t>
                      </a:r>
                      <a:r>
                        <a:rPr lang="zh-CN" sz="1800" b="0" i="0" u="none" strike="noStrike" noProof="0"/>
                        <a:t>0</a:t>
                      </a:r>
                      <a:endParaRPr lang="zh-CN"/>
                    </a:p>
                  </a:txBody>
                  <a:tcPr/>
                </a:tc>
                <a:tc>
                  <a:txBody>
                    <a:bodyPr/>
                    <a:lstStyle/>
                    <a:p>
                      <a:r>
                        <a:rPr lang="zh-CN" altLang="en-US"/>
                        <a:t>0.84</a:t>
                      </a:r>
                    </a:p>
                  </a:txBody>
                  <a:tcPr/>
                </a:tc>
                <a:extLst>
                  <a:ext uri="{0D108BD9-81ED-4DB2-BD59-A6C34878D82A}">
                    <a16:rowId xmlns:a16="http://schemas.microsoft.com/office/drawing/2014/main" val="4014510888"/>
                  </a:ext>
                </a:extLst>
              </a:tr>
              <a:tr h="370840">
                <a:tc>
                  <a:txBody>
                    <a:bodyPr/>
                    <a:lstStyle/>
                    <a:p>
                      <a:pPr lvl="0">
                        <a:buNone/>
                      </a:pPr>
                      <a:r>
                        <a:rPr lang="en-US" sz="1400" b="0" i="0" u="none" strike="noStrike" noProof="0"/>
                        <a:t>Disaster type</a:t>
                      </a:r>
                    </a:p>
                    <a:p>
                      <a:pPr lvl="0">
                        <a:buNone/>
                      </a:pPr>
                      <a:r>
                        <a:rPr lang="en-US" altLang="zh-CN" sz="1400" b="0" i="0" u="none" strike="noStrike" noProof="0"/>
                        <a:t>VGG 16</a:t>
                      </a:r>
                    </a:p>
                  </a:txBody>
                  <a:tcPr/>
                </a:tc>
                <a:tc>
                  <a:txBody>
                    <a:bodyPr/>
                    <a:lstStyle/>
                    <a:p>
                      <a:pPr lvl="0">
                        <a:buNone/>
                      </a:pPr>
                      <a:r>
                        <a:rPr lang="en-US" altLang="zh-CN" sz="1800" b="0" i="0" u="none" strike="noStrike" noProof="0"/>
                        <a:t>0.4887</a:t>
                      </a:r>
                      <a:endParaRPr lang="zh-CN"/>
                    </a:p>
                  </a:txBody>
                  <a:tcPr/>
                </a:tc>
                <a:tc>
                  <a:txBody>
                    <a:bodyPr/>
                    <a:lstStyle/>
                    <a:p>
                      <a:pPr lvl="0">
                        <a:buNone/>
                      </a:pPr>
                      <a:r>
                        <a:rPr lang="zh-CN" sz="1800" b="0" i="0" u="none" strike="noStrike" noProof="0">
                          <a:latin typeface="Microsoft YaHei"/>
                          <a:ea typeface="Microsoft YaHei"/>
                        </a:rPr>
                        <a:t>0.8320</a:t>
                      </a:r>
                      <a:endParaRPr lang="zh-CN"/>
                    </a:p>
                  </a:txBody>
                  <a:tcPr/>
                </a:tc>
                <a:tc>
                  <a:txBody>
                    <a:bodyPr/>
                    <a:lstStyle/>
                    <a:p>
                      <a:pPr lvl="0">
                        <a:buNone/>
                      </a:pPr>
                      <a:r>
                        <a:rPr lang="en-US" altLang="zh-CN" sz="1800" b="0" i="0" u="none" strike="noStrike" noProof="0">
                          <a:latin typeface="Microsoft YaHei"/>
                          <a:ea typeface="Microsoft YaHei"/>
                        </a:rPr>
                        <a:t>0.5214</a:t>
                      </a:r>
                      <a:endParaRPr lang="zh-CN"/>
                    </a:p>
                  </a:txBody>
                  <a:tcPr/>
                </a:tc>
                <a:tc>
                  <a:txBody>
                    <a:bodyPr/>
                    <a:lstStyle/>
                    <a:p>
                      <a:pPr lvl="0">
                        <a:buNone/>
                      </a:pPr>
                      <a:r>
                        <a:rPr lang="zh-CN" sz="1800" b="0" i="0" u="none" strike="noStrike" noProof="0">
                          <a:latin typeface="Microsoft YaHei"/>
                          <a:ea typeface="Microsoft YaHei"/>
                        </a:rPr>
                        <a:t>0.833</a:t>
                      </a:r>
                      <a:r>
                        <a:rPr lang="en-US" altLang="zh-CN" sz="1800" b="0" i="0" u="none" strike="noStrike" noProof="0">
                          <a:latin typeface="Microsoft YaHei"/>
                          <a:ea typeface="Microsoft YaHei"/>
                        </a:rPr>
                        <a:t>5</a:t>
                      </a:r>
                      <a:endParaRPr lang="zh-CN"/>
                    </a:p>
                  </a:txBody>
                  <a:tcPr/>
                </a:tc>
                <a:tc>
                  <a:txBody>
                    <a:bodyPr/>
                    <a:lstStyle/>
                    <a:p>
                      <a:r>
                        <a:rPr lang="zh-CN" altLang="en-US"/>
                        <a:t>0.83</a:t>
                      </a:r>
                    </a:p>
                  </a:txBody>
                  <a:tcPr/>
                </a:tc>
                <a:extLst>
                  <a:ext uri="{0D108BD9-81ED-4DB2-BD59-A6C34878D82A}">
                    <a16:rowId xmlns:a16="http://schemas.microsoft.com/office/drawing/2014/main" val="850824933"/>
                  </a:ext>
                </a:extLst>
              </a:tr>
              <a:tr h="370839">
                <a:tc>
                  <a:txBody>
                    <a:bodyPr/>
                    <a:lstStyle/>
                    <a:p>
                      <a:pPr lvl="0">
                        <a:buNone/>
                      </a:pPr>
                      <a:r>
                        <a:rPr lang="en-US" sz="1400" b="0" i="0" u="none" strike="noStrike" noProof="0"/>
                        <a:t>Disaster type</a:t>
                      </a:r>
                    </a:p>
                    <a:p>
                      <a:pPr lvl="0">
                        <a:buNone/>
                      </a:pPr>
                      <a:r>
                        <a:rPr lang="en-US" sz="1400" b="0" i="0" u="none" strike="noStrike" noProof="0"/>
                        <a:t>Inception v3</a:t>
                      </a:r>
                    </a:p>
                  </a:txBody>
                  <a:tcPr/>
                </a:tc>
                <a:tc>
                  <a:txBody>
                    <a:bodyPr/>
                    <a:lstStyle/>
                    <a:p>
                      <a:pPr lvl="0">
                        <a:buNone/>
                      </a:pPr>
                      <a:r>
                        <a:rPr lang="zh-CN" sz="1800" b="0" i="0" u="none" strike="noStrike" noProof="0">
                          <a:latin typeface="Microsoft YaHei"/>
                          <a:ea typeface="Microsoft YaHei"/>
                        </a:rPr>
                        <a:t>0.4163</a:t>
                      </a:r>
                      <a:endParaRPr lang="zh-CN"/>
                    </a:p>
                  </a:txBody>
                  <a:tcPr/>
                </a:tc>
                <a:tc>
                  <a:txBody>
                    <a:bodyPr/>
                    <a:lstStyle/>
                    <a:p>
                      <a:pPr lvl="0">
                        <a:buNone/>
                      </a:pPr>
                      <a:r>
                        <a:rPr lang="zh-CN" sz="1800" b="0" i="0" u="none" strike="noStrike" noProof="0">
                          <a:latin typeface="Microsoft YaHei"/>
                          <a:ea typeface="Microsoft YaHei"/>
                        </a:rPr>
                        <a:t>0.8631</a:t>
                      </a:r>
                      <a:endParaRPr lang="zh-CN"/>
                    </a:p>
                  </a:txBody>
                  <a:tcPr/>
                </a:tc>
                <a:tc>
                  <a:txBody>
                    <a:bodyPr/>
                    <a:lstStyle/>
                    <a:p>
                      <a:pPr lvl="0">
                        <a:buNone/>
                      </a:pPr>
                      <a:r>
                        <a:rPr lang="zh-CN" sz="1800" b="0" i="0" u="none" strike="noStrike" noProof="0">
                          <a:latin typeface="Microsoft YaHei"/>
                          <a:ea typeface="Microsoft YaHei"/>
                        </a:rPr>
                        <a:t>0.4503</a:t>
                      </a:r>
                      <a:endParaRPr lang="zh-CN"/>
                    </a:p>
                  </a:txBody>
                  <a:tcPr/>
                </a:tc>
                <a:tc>
                  <a:txBody>
                    <a:bodyPr/>
                    <a:lstStyle/>
                    <a:p>
                      <a:pPr lvl="0">
                        <a:buNone/>
                      </a:pPr>
                      <a:r>
                        <a:rPr lang="zh-CN" sz="1800" b="0" i="0" u="none" strike="noStrike" noProof="0">
                          <a:latin typeface="Microsoft YaHei"/>
                          <a:ea typeface="Microsoft YaHei"/>
                        </a:rPr>
                        <a:t>0.8531</a:t>
                      </a:r>
                      <a:endParaRPr lang="zh-CN"/>
                    </a:p>
                  </a:txBody>
                  <a:tcPr/>
                </a:tc>
                <a:tc>
                  <a:txBody>
                    <a:bodyPr/>
                    <a:lstStyle/>
                    <a:p>
                      <a:pPr lvl="0">
                        <a:buNone/>
                      </a:pPr>
                      <a:r>
                        <a:rPr lang="zh-CN" altLang="en-US" u="sng"/>
                        <a:t>0.86</a:t>
                      </a:r>
                    </a:p>
                  </a:txBody>
                  <a:tcPr/>
                </a:tc>
                <a:extLst>
                  <a:ext uri="{0D108BD9-81ED-4DB2-BD59-A6C34878D82A}">
                    <a16:rowId xmlns:a16="http://schemas.microsoft.com/office/drawing/2014/main" val="2455163864"/>
                  </a:ext>
                </a:extLst>
              </a:tr>
              <a:tr h="370838">
                <a:tc>
                  <a:txBody>
                    <a:bodyPr/>
                    <a:lstStyle/>
                    <a:p>
                      <a:pPr lvl="0">
                        <a:buNone/>
                      </a:pPr>
                      <a:r>
                        <a:rPr lang="en-US" altLang="zh-CN" sz="1400" b="0" i="0" u="none" strike="noStrike" noProof="0">
                          <a:latin typeface="Microsoft YaHei"/>
                          <a:ea typeface="Microsoft YaHei"/>
                        </a:rPr>
                        <a:t>Damage severity</a:t>
                      </a:r>
                      <a:endParaRPr lang="zh-CN" altLang="en-US" sz="1400"/>
                    </a:p>
                    <a:p>
                      <a:pPr lvl="0">
                        <a:buNone/>
                      </a:pPr>
                      <a:r>
                        <a:rPr lang="en-US" sz="1400" b="0" i="0" u="none" strike="noStrike" noProof="0"/>
                        <a:t>ResNet 50</a:t>
                      </a:r>
                      <a:endParaRPr lang="en-US" sz="1400"/>
                    </a:p>
                  </a:txBody>
                  <a:tcPr/>
                </a:tc>
                <a:tc>
                  <a:txBody>
                    <a:bodyPr/>
                    <a:lstStyle/>
                    <a:p>
                      <a:pPr lvl="0">
                        <a:buNone/>
                      </a:pPr>
                      <a:r>
                        <a:rPr lang="zh-CN" sz="1800" b="0" i="0" u="none" strike="noStrike" noProof="0">
                          <a:latin typeface="Microsoft YaHei"/>
                          <a:ea typeface="Microsoft YaHei"/>
                        </a:rPr>
                        <a:t>0.3858</a:t>
                      </a:r>
                      <a:endParaRPr lang="zh-CN"/>
                    </a:p>
                  </a:txBody>
                  <a:tcPr/>
                </a:tc>
                <a:tc>
                  <a:txBody>
                    <a:bodyPr/>
                    <a:lstStyle/>
                    <a:p>
                      <a:pPr lvl="0">
                        <a:buNone/>
                      </a:pPr>
                      <a:r>
                        <a:rPr lang="zh-CN" sz="1800" b="0" i="0" u="none" strike="noStrike" noProof="0">
                          <a:latin typeface="Microsoft YaHei"/>
                          <a:ea typeface="Microsoft YaHei"/>
                        </a:rPr>
                        <a:t>0.8503</a:t>
                      </a:r>
                      <a:endParaRPr lang="zh-CN"/>
                    </a:p>
                  </a:txBody>
                  <a:tcPr/>
                </a:tc>
                <a:tc>
                  <a:txBody>
                    <a:bodyPr/>
                    <a:lstStyle/>
                    <a:p>
                      <a:pPr lvl="0">
                        <a:buNone/>
                      </a:pPr>
                      <a:r>
                        <a:rPr lang="zh-CN" sz="1800" b="0" i="0" u="none" strike="noStrike" noProof="0">
                          <a:latin typeface="Microsoft YaHei"/>
                          <a:ea typeface="Microsoft YaHei"/>
                        </a:rPr>
                        <a:t>0.6449</a:t>
                      </a:r>
                      <a:endParaRPr lang="zh-CN"/>
                    </a:p>
                  </a:txBody>
                  <a:tcPr/>
                </a:tc>
                <a:tc>
                  <a:txBody>
                    <a:bodyPr/>
                    <a:lstStyle/>
                    <a:p>
                      <a:pPr lvl="0">
                        <a:buNone/>
                      </a:pPr>
                      <a:r>
                        <a:rPr lang="zh-CN" sz="1800" b="0" i="0" u="none" strike="noStrike" noProof="0">
                          <a:latin typeface="Microsoft YaHei"/>
                          <a:ea typeface="Microsoft YaHei"/>
                        </a:rPr>
                        <a:t>0.7482</a:t>
                      </a:r>
                      <a:endParaRPr lang="zh-CN"/>
                    </a:p>
                  </a:txBody>
                  <a:tcPr/>
                </a:tc>
                <a:tc>
                  <a:txBody>
                    <a:bodyPr/>
                    <a:lstStyle/>
                    <a:p>
                      <a:pPr lvl="0">
                        <a:buNone/>
                      </a:pPr>
                      <a:r>
                        <a:rPr lang="zh-CN" sz="1800" b="0" i="0" u="none" strike="noStrike" noProof="0">
                          <a:latin typeface="Microsoft YaHei"/>
                          <a:ea typeface="Microsoft YaHei"/>
                        </a:rPr>
                        <a:t>0.75</a:t>
                      </a:r>
                      <a:endParaRPr lang="zh-CN"/>
                    </a:p>
                  </a:txBody>
                  <a:tcPr/>
                </a:tc>
                <a:extLst>
                  <a:ext uri="{0D108BD9-81ED-4DB2-BD59-A6C34878D82A}">
                    <a16:rowId xmlns:a16="http://schemas.microsoft.com/office/drawing/2014/main" val="952109433"/>
                  </a:ext>
                </a:extLst>
              </a:tr>
              <a:tr h="370838">
                <a:tc>
                  <a:txBody>
                    <a:bodyPr/>
                    <a:lstStyle/>
                    <a:p>
                      <a:pPr lvl="0">
                        <a:buNone/>
                      </a:pPr>
                      <a:r>
                        <a:rPr lang="en-US" sz="1400" b="0" i="0" u="none" strike="noStrike" noProof="0"/>
                        <a:t>Damage severity </a:t>
                      </a:r>
                      <a:endParaRPr lang="zh-CN" altLang="en-US" sz="1400"/>
                    </a:p>
                    <a:p>
                      <a:pPr lvl="0">
                        <a:buNone/>
                      </a:pPr>
                      <a:r>
                        <a:rPr lang="en-US" sz="1400" b="0" i="0" u="none" strike="noStrike" noProof="0">
                          <a:latin typeface="Microsoft YaHei"/>
                        </a:rPr>
                        <a:t>VGG 16</a:t>
                      </a:r>
                      <a:endParaRPr lang="zh-CN" altLang="en-US" sz="1400"/>
                    </a:p>
                  </a:txBody>
                  <a:tcPr/>
                </a:tc>
                <a:tc>
                  <a:txBody>
                    <a:bodyPr/>
                    <a:lstStyle/>
                    <a:p>
                      <a:pPr lvl="0">
                        <a:buNone/>
                      </a:pPr>
                      <a:r>
                        <a:rPr lang="zh-CN" sz="1800" b="0" i="0" u="none" strike="noStrike" noProof="0">
                          <a:latin typeface="Microsoft YaHei"/>
                          <a:ea typeface="Microsoft YaHei"/>
                        </a:rPr>
                        <a:t>0.4778</a:t>
                      </a:r>
                      <a:endParaRPr lang="zh-CN"/>
                    </a:p>
                  </a:txBody>
                  <a:tcPr/>
                </a:tc>
                <a:tc>
                  <a:txBody>
                    <a:bodyPr/>
                    <a:lstStyle/>
                    <a:p>
                      <a:pPr lvl="0">
                        <a:buNone/>
                      </a:pPr>
                      <a:r>
                        <a:rPr lang="zh-CN" sz="1800" b="0" i="0" u="none" strike="noStrike" noProof="0">
                          <a:latin typeface="Microsoft YaHei"/>
                          <a:ea typeface="Microsoft YaHei"/>
                        </a:rPr>
                        <a:t>0.8097</a:t>
                      </a:r>
                      <a:endParaRPr lang="zh-CN"/>
                    </a:p>
                  </a:txBody>
                  <a:tcPr/>
                </a:tc>
                <a:tc>
                  <a:txBody>
                    <a:bodyPr/>
                    <a:lstStyle/>
                    <a:p>
                      <a:pPr lvl="0">
                        <a:buNone/>
                      </a:pPr>
                      <a:r>
                        <a:rPr lang="zh-CN" sz="1800" b="0" i="0" u="none" strike="noStrike" noProof="0">
                          <a:latin typeface="Microsoft YaHei"/>
                          <a:ea typeface="Microsoft YaHei"/>
                        </a:rPr>
                        <a:t>0.6247</a:t>
                      </a:r>
                      <a:endParaRPr lang="zh-CN"/>
                    </a:p>
                  </a:txBody>
                  <a:tcPr/>
                </a:tc>
                <a:tc>
                  <a:txBody>
                    <a:bodyPr/>
                    <a:lstStyle/>
                    <a:p>
                      <a:pPr lvl="0">
                        <a:buNone/>
                      </a:pPr>
                      <a:r>
                        <a:rPr lang="zh-CN" sz="1800" b="0" i="0" u="none" strike="noStrike" noProof="0"/>
                        <a:t>0.73</a:t>
                      </a:r>
                      <a:r>
                        <a:rPr lang="en-US" altLang="zh-CN" sz="1800" b="0" i="0" u="none" strike="noStrike" noProof="0"/>
                        <a:t>34</a:t>
                      </a:r>
                      <a:endParaRPr lang="zh-CN"/>
                    </a:p>
                  </a:txBody>
                  <a:tcPr/>
                </a:tc>
                <a:tc>
                  <a:txBody>
                    <a:bodyPr/>
                    <a:lstStyle/>
                    <a:p>
                      <a:pPr lvl="0">
                        <a:buNone/>
                      </a:pPr>
                      <a:r>
                        <a:rPr lang="zh-CN" altLang="en-US"/>
                        <a:t>0.75</a:t>
                      </a:r>
                    </a:p>
                  </a:txBody>
                  <a:tcPr/>
                </a:tc>
                <a:extLst>
                  <a:ext uri="{0D108BD9-81ED-4DB2-BD59-A6C34878D82A}">
                    <a16:rowId xmlns:a16="http://schemas.microsoft.com/office/drawing/2014/main" val="1035513200"/>
                  </a:ext>
                </a:extLst>
              </a:tr>
              <a:tr h="370838">
                <a:tc>
                  <a:txBody>
                    <a:bodyPr/>
                    <a:lstStyle/>
                    <a:p>
                      <a:pPr lvl="0">
                        <a:buNone/>
                      </a:pPr>
                      <a:r>
                        <a:rPr lang="en-US" altLang="zh-CN" sz="1400" b="0" i="0" u="none" strike="noStrike" noProof="0">
                          <a:latin typeface="Microsoft YaHei"/>
                          <a:ea typeface="Microsoft YaHei"/>
                        </a:rPr>
                        <a:t>Damage severity</a:t>
                      </a:r>
                      <a:endParaRPr lang="zh-CN" altLang="en-US" sz="1400"/>
                    </a:p>
                    <a:p>
                      <a:pPr lvl="0">
                        <a:buNone/>
                      </a:pPr>
                      <a:r>
                        <a:rPr lang="en-US" sz="1400" b="0" i="0" u="none" strike="noStrike" noProof="0">
                          <a:latin typeface="Microsoft YaHei"/>
                        </a:rPr>
                        <a:t>Inception v3</a:t>
                      </a:r>
                      <a:endParaRPr lang="en-US" sz="1400"/>
                    </a:p>
                  </a:txBody>
                  <a:tcPr/>
                </a:tc>
                <a:tc>
                  <a:txBody>
                    <a:bodyPr/>
                    <a:lstStyle/>
                    <a:p>
                      <a:pPr lvl="0">
                        <a:buNone/>
                      </a:pPr>
                      <a:r>
                        <a:rPr lang="zh-CN" sz="1800" b="0" i="0" u="none" strike="noStrike" noProof="0">
                          <a:latin typeface="Microsoft YaHei"/>
                          <a:ea typeface="Microsoft YaHei"/>
                        </a:rPr>
                        <a:t>0.3499</a:t>
                      </a:r>
                      <a:endParaRPr lang="zh-CN"/>
                    </a:p>
                  </a:txBody>
                  <a:tcPr/>
                </a:tc>
                <a:tc>
                  <a:txBody>
                    <a:bodyPr/>
                    <a:lstStyle/>
                    <a:p>
                      <a:pPr lvl="0">
                        <a:buNone/>
                      </a:pPr>
                      <a:r>
                        <a:rPr lang="zh-CN" sz="1800" b="0" i="0" u="none" strike="noStrike" noProof="0">
                          <a:latin typeface="Microsoft YaHei"/>
                          <a:ea typeface="Microsoft YaHei"/>
                        </a:rPr>
                        <a:t>0.8644</a:t>
                      </a:r>
                      <a:endParaRPr lang="zh-CN"/>
                    </a:p>
                  </a:txBody>
                  <a:tcPr/>
                </a:tc>
                <a:tc>
                  <a:txBody>
                    <a:bodyPr/>
                    <a:lstStyle/>
                    <a:p>
                      <a:pPr lvl="0">
                        <a:buNone/>
                      </a:pPr>
                      <a:r>
                        <a:rPr lang="zh-CN" sz="1800" b="0" i="0" u="none" strike="noStrike" noProof="0">
                          <a:latin typeface="Microsoft YaHei"/>
                          <a:ea typeface="Microsoft YaHei"/>
                        </a:rPr>
                        <a:t>0.6863</a:t>
                      </a:r>
                      <a:endParaRPr lang="zh-CN"/>
                    </a:p>
                  </a:txBody>
                  <a:tcPr/>
                </a:tc>
                <a:tc>
                  <a:txBody>
                    <a:bodyPr/>
                    <a:lstStyle/>
                    <a:p>
                      <a:pPr lvl="0">
                        <a:buNone/>
                      </a:pPr>
                      <a:r>
                        <a:rPr lang="zh-CN" sz="1800" b="0" i="0" u="none" strike="noStrike" noProof="0"/>
                        <a:t>0.7</a:t>
                      </a:r>
                      <a:r>
                        <a:rPr lang="en-US" altLang="zh-CN" sz="1800" b="0" i="0" u="none" strike="noStrike" noProof="0"/>
                        <a:t>54</a:t>
                      </a:r>
                      <a:r>
                        <a:rPr lang="zh-CN" sz="1800" b="0" i="0" u="none" strike="noStrike" noProof="0"/>
                        <a:t>4</a:t>
                      </a:r>
                      <a:endParaRPr lang="zh-CN"/>
                    </a:p>
                  </a:txBody>
                  <a:tcPr/>
                </a:tc>
                <a:tc>
                  <a:txBody>
                    <a:bodyPr/>
                    <a:lstStyle/>
                    <a:p>
                      <a:pPr lvl="0">
                        <a:buNone/>
                      </a:pPr>
                      <a:r>
                        <a:rPr lang="zh-CN" altLang="en-US" u="sng"/>
                        <a:t>0.76</a:t>
                      </a:r>
                    </a:p>
                  </a:txBody>
                  <a:tcPr/>
                </a:tc>
                <a:extLst>
                  <a:ext uri="{0D108BD9-81ED-4DB2-BD59-A6C34878D82A}">
                    <a16:rowId xmlns:a16="http://schemas.microsoft.com/office/drawing/2014/main" val="1598705713"/>
                  </a:ext>
                </a:extLst>
              </a:tr>
            </a:tbl>
          </a:graphicData>
        </a:graphic>
      </p:graphicFrame>
    </p:spTree>
    <p:extLst>
      <p:ext uri="{BB962C8B-B14F-4D97-AF65-F5344CB8AC3E}">
        <p14:creationId xmlns:p14="http://schemas.microsoft.com/office/powerpoint/2010/main" val="260715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dirty="0">
                <a:ea typeface="+mj-lt"/>
                <a:cs typeface="+mj-lt"/>
              </a:rPr>
              <a:t>4.</a:t>
            </a:r>
            <a:r>
              <a:rPr lang="zh-CN" altLang="en-US" dirty="0">
                <a:ea typeface="+mj-lt"/>
                <a:cs typeface="+mj-lt"/>
              </a:rPr>
              <a:t> </a:t>
            </a:r>
            <a:r>
              <a:rPr lang="en-US" dirty="0">
                <a:ea typeface="+mj-lt"/>
                <a:cs typeface="+mj-lt"/>
              </a:rPr>
              <a:t>Results</a:t>
            </a:r>
            <a:r>
              <a:rPr lang="en-US" altLang="zh-CN" dirty="0">
                <a:ea typeface="+mj-lt"/>
                <a:cs typeface="+mj-lt"/>
              </a:rPr>
              <a:t> </a:t>
            </a:r>
            <a:r>
              <a:rPr lang="en-US" dirty="0">
                <a:ea typeface="+mj-lt"/>
                <a:cs typeface="+mj-lt"/>
              </a:rPr>
              <a:t>Analysis</a:t>
            </a:r>
            <a:r>
              <a:rPr lang="en-US" altLang="zh-CN" dirty="0">
                <a:ea typeface="+mj-lt"/>
                <a:cs typeface="+mj-lt"/>
              </a:rPr>
              <a:t>-</a:t>
            </a:r>
            <a:r>
              <a:rPr lang="en-US" dirty="0">
                <a:ea typeface="+mj-lt"/>
                <a:cs typeface="+mj-lt"/>
              </a:rPr>
              <a:t>Inception</a:t>
            </a:r>
            <a:r>
              <a:rPr lang="en-US" altLang="zh-CN" dirty="0">
                <a:ea typeface="+mj-lt"/>
                <a:cs typeface="+mj-lt"/>
              </a:rPr>
              <a:t> </a:t>
            </a:r>
            <a:r>
              <a:rPr lang="en-US" dirty="0">
                <a:ea typeface="+mj-lt"/>
                <a:cs typeface="+mj-lt"/>
              </a:rPr>
              <a:t>v3</a:t>
            </a:r>
            <a:endParaRPr lang="en-US" altLang="zh-CN" dirty="0">
              <a:ea typeface="Microsoft YaHei"/>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4">
            <a:extLst>
              <a:ext uri="{FF2B5EF4-FFF2-40B4-BE49-F238E27FC236}">
                <a16:creationId xmlns:a16="http://schemas.microsoft.com/office/drawing/2014/main" id="{E7EAAA1B-C572-457E-A9FB-7BC8760BEDD1}"/>
              </a:ext>
            </a:extLst>
          </p:cNvPr>
          <p:cNvPicPr>
            <a:picLocks noChangeAspect="1"/>
          </p:cNvPicPr>
          <p:nvPr/>
        </p:nvPicPr>
        <p:blipFill>
          <a:blip r:embed="rId3"/>
          <a:stretch>
            <a:fillRect/>
          </a:stretch>
        </p:blipFill>
        <p:spPr>
          <a:xfrm>
            <a:off x="1473200" y="2150381"/>
            <a:ext cx="9736666" cy="3793371"/>
          </a:xfrm>
          <a:prstGeom prst="rect">
            <a:avLst/>
          </a:prstGeom>
        </p:spPr>
      </p:pic>
      <p:sp>
        <p:nvSpPr>
          <p:cNvPr id="3" name="文本框 2">
            <a:extLst>
              <a:ext uri="{FF2B5EF4-FFF2-40B4-BE49-F238E27FC236}">
                <a16:creationId xmlns:a16="http://schemas.microsoft.com/office/drawing/2014/main" id="{57E0CC44-C851-4418-82A7-5B721DED1D11}"/>
              </a:ext>
            </a:extLst>
          </p:cNvPr>
          <p:cNvSpPr txBox="1"/>
          <p:nvPr/>
        </p:nvSpPr>
        <p:spPr>
          <a:xfrm>
            <a:off x="8816622" y="5898444"/>
            <a:ext cx="158608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800">
                <a:ea typeface="+mn-lt"/>
                <a:cs typeface="+mn-lt"/>
              </a:rPr>
              <a:t>Figure from</a:t>
            </a:r>
            <a:r>
              <a:rPr lang="en-US" altLang="zh-CN" sz="800" i="1">
                <a:ea typeface="+mn-lt"/>
                <a:cs typeface="+mn-lt"/>
              </a:rPr>
              <a:t> </a:t>
            </a:r>
            <a:r>
              <a:rPr lang="en-US" altLang="zh-CN" sz="800" i="1" err="1">
                <a:ea typeface="+mn-lt"/>
                <a:cs typeface="+mn-lt"/>
              </a:rPr>
              <a:t>paperswithcode</a:t>
            </a:r>
            <a:endParaRPr lang="zh-CN" sz="800" i="1" err="1">
              <a:ea typeface="Microsoft YaHei"/>
            </a:endParaRPr>
          </a:p>
          <a:p>
            <a:pPr algn="l"/>
            <a:endParaRPr lang="zh-CN" altLang="en-US">
              <a:ea typeface="Microsoft YaHei"/>
            </a:endParaRPr>
          </a:p>
        </p:txBody>
      </p:sp>
    </p:spTree>
    <p:extLst>
      <p:ext uri="{BB962C8B-B14F-4D97-AF65-F5344CB8AC3E}">
        <p14:creationId xmlns:p14="http://schemas.microsoft.com/office/powerpoint/2010/main" val="362460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8" y="909637"/>
            <a:ext cx="10762448" cy="1367717"/>
          </a:xfrm>
        </p:spPr>
        <p:txBody>
          <a:bodyPr>
            <a:normAutofit/>
          </a:bodyPr>
          <a:lstStyle/>
          <a:p>
            <a:r>
              <a:rPr lang="en-US" altLang="zh-CN">
                <a:ea typeface="Microsoft YaHei"/>
              </a:rPr>
              <a:t>4.</a:t>
            </a:r>
            <a:r>
              <a:rPr lang="en-US" altLang="zh-CN">
                <a:ea typeface="+mj-lt"/>
                <a:cs typeface="+mj-lt"/>
              </a:rPr>
              <a:t> </a:t>
            </a:r>
            <a:r>
              <a:rPr lang="en-US">
                <a:ea typeface="+mj-lt"/>
                <a:cs typeface="+mj-lt"/>
              </a:rPr>
              <a:t>Results &amp; Analysis</a:t>
            </a:r>
            <a:endParaRPr lang="en-US" altLang="zh-CN">
              <a:ea typeface="+mj-lt"/>
              <a:cs typeface="+mj-lt"/>
            </a:endParaRPr>
          </a:p>
        </p:txBody>
      </p:sp>
      <p:cxnSp>
        <p:nvCxnSpPr>
          <p:cNvPr id="30" name="Straight Connector 2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3" descr="文本&#10;&#10;已自动生成说明">
            <a:extLst>
              <a:ext uri="{FF2B5EF4-FFF2-40B4-BE49-F238E27FC236}">
                <a16:creationId xmlns:a16="http://schemas.microsoft.com/office/drawing/2014/main" id="{F5331BF2-964B-40E2-A805-CB7BC7CDA46F}"/>
              </a:ext>
            </a:extLst>
          </p:cNvPr>
          <p:cNvPicPr>
            <a:picLocks noChangeAspect="1"/>
          </p:cNvPicPr>
          <p:nvPr/>
        </p:nvPicPr>
        <p:blipFill>
          <a:blip r:embed="rId3"/>
          <a:stretch>
            <a:fillRect/>
          </a:stretch>
        </p:blipFill>
        <p:spPr>
          <a:xfrm>
            <a:off x="1179689" y="2068105"/>
            <a:ext cx="3403600" cy="1683211"/>
          </a:xfrm>
          <a:prstGeom prst="rect">
            <a:avLst/>
          </a:prstGeom>
        </p:spPr>
      </p:pic>
      <p:pic>
        <p:nvPicPr>
          <p:cNvPr id="4" name="图片 4" descr="一些文字和图片的手机截图&#10;&#10;已自动生成说明">
            <a:extLst>
              <a:ext uri="{FF2B5EF4-FFF2-40B4-BE49-F238E27FC236}">
                <a16:creationId xmlns:a16="http://schemas.microsoft.com/office/drawing/2014/main" id="{48BA0F28-7ECA-4FCC-A841-F93AA7BE9CFC}"/>
              </a:ext>
            </a:extLst>
          </p:cNvPr>
          <p:cNvPicPr>
            <a:picLocks noChangeAspect="1"/>
          </p:cNvPicPr>
          <p:nvPr/>
        </p:nvPicPr>
        <p:blipFill>
          <a:blip r:embed="rId4"/>
          <a:stretch>
            <a:fillRect/>
          </a:stretch>
        </p:blipFill>
        <p:spPr>
          <a:xfrm>
            <a:off x="1213556" y="3803812"/>
            <a:ext cx="4741332" cy="2157263"/>
          </a:xfrm>
          <a:prstGeom prst="rect">
            <a:avLst/>
          </a:prstGeom>
        </p:spPr>
      </p:pic>
      <p:pic>
        <p:nvPicPr>
          <p:cNvPr id="5" name="图片 5" descr="文本&#10;&#10;已自动生成说明">
            <a:extLst>
              <a:ext uri="{FF2B5EF4-FFF2-40B4-BE49-F238E27FC236}">
                <a16:creationId xmlns:a16="http://schemas.microsoft.com/office/drawing/2014/main" id="{3425DC8E-EAC1-4816-AF83-19DF82FD1C04}"/>
              </a:ext>
            </a:extLst>
          </p:cNvPr>
          <p:cNvPicPr>
            <a:picLocks noChangeAspect="1"/>
          </p:cNvPicPr>
          <p:nvPr/>
        </p:nvPicPr>
        <p:blipFill rotWithShape="1">
          <a:blip r:embed="rId5"/>
          <a:srcRect l="-250" t="6349" r="250" b="-1984"/>
          <a:stretch/>
        </p:blipFill>
        <p:spPr>
          <a:xfrm>
            <a:off x="6880578" y="2395283"/>
            <a:ext cx="4509916" cy="1361810"/>
          </a:xfrm>
          <a:prstGeom prst="rect">
            <a:avLst/>
          </a:prstGeom>
        </p:spPr>
      </p:pic>
      <p:pic>
        <p:nvPicPr>
          <p:cNvPr id="6" name="图片 6" descr="表格&#10;&#10;已自动生成说明">
            <a:extLst>
              <a:ext uri="{FF2B5EF4-FFF2-40B4-BE49-F238E27FC236}">
                <a16:creationId xmlns:a16="http://schemas.microsoft.com/office/drawing/2014/main" id="{C94C1A1C-FA42-4E2D-84D3-FDDD3AC7B7E0}"/>
              </a:ext>
            </a:extLst>
          </p:cNvPr>
          <p:cNvPicPr>
            <a:picLocks noChangeAspect="1"/>
          </p:cNvPicPr>
          <p:nvPr/>
        </p:nvPicPr>
        <p:blipFill>
          <a:blip r:embed="rId6"/>
          <a:stretch>
            <a:fillRect/>
          </a:stretch>
        </p:blipFill>
        <p:spPr>
          <a:xfrm>
            <a:off x="6378221" y="4270335"/>
            <a:ext cx="5012268" cy="1850755"/>
          </a:xfrm>
          <a:prstGeom prst="rect">
            <a:avLst/>
          </a:prstGeom>
        </p:spPr>
      </p:pic>
    </p:spTree>
    <p:extLst>
      <p:ext uri="{BB962C8B-B14F-4D97-AF65-F5344CB8AC3E}">
        <p14:creationId xmlns:p14="http://schemas.microsoft.com/office/powerpoint/2010/main" val="161249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5. </a:t>
            </a:r>
            <a:r>
              <a:rPr lang="en-US">
                <a:ea typeface="+mj-lt"/>
                <a:cs typeface="+mj-lt"/>
              </a:rPr>
              <a:t>Conclusion </a:t>
            </a:r>
            <a:endParaRPr lang="zh-CN"/>
          </a:p>
        </p:txBody>
      </p:sp>
      <p:cxnSp>
        <p:nvCxnSpPr>
          <p:cNvPr id="18" name="Straight Connector 17">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8" name="内容占位符 2">
            <a:extLst>
              <a:ext uri="{FF2B5EF4-FFF2-40B4-BE49-F238E27FC236}">
                <a16:creationId xmlns:a16="http://schemas.microsoft.com/office/drawing/2014/main" id="{276AA66F-8A36-4C5D-A5F4-DA1C2E4B990A}"/>
              </a:ext>
            </a:extLst>
          </p:cNvPr>
          <p:cNvGraphicFramePr>
            <a:graphicFrameLocks/>
          </p:cNvGraphicFramePr>
          <p:nvPr>
            <p:extLst>
              <p:ext uri="{D42A27DB-BD31-4B8C-83A1-F6EECF244321}">
                <p14:modId xmlns:p14="http://schemas.microsoft.com/office/powerpoint/2010/main" val="4055164469"/>
              </p:ext>
            </p:extLst>
          </p:nvPr>
        </p:nvGraphicFramePr>
        <p:xfrm>
          <a:off x="700089" y="1941942"/>
          <a:ext cx="10647315" cy="415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045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C827FF8-D207-4E80-A0A1-2CE1D607A6CA}"/>
              </a:ext>
            </a:extLst>
          </p:cNvPr>
          <p:cNvSpPr>
            <a:spLocks noGrp="1"/>
          </p:cNvSpPr>
          <p:nvPr>
            <p:ph type="title"/>
          </p:nvPr>
        </p:nvSpPr>
        <p:spPr>
          <a:xfrm>
            <a:off x="700635" y="922096"/>
            <a:ext cx="10691265" cy="1371030"/>
          </a:xfrm>
        </p:spPr>
        <p:txBody>
          <a:bodyPr>
            <a:normAutofit/>
          </a:bodyPr>
          <a:lstStyle/>
          <a:p>
            <a:r>
              <a:rPr lang="zh-CN" altLang="en-US">
                <a:ea typeface="Microsoft YaHei"/>
              </a:rPr>
              <a:t>References </a:t>
            </a:r>
            <a:endParaRPr lang="zh-CN" altLang="en-US"/>
          </a:p>
        </p:txBody>
      </p:sp>
      <p:cxnSp>
        <p:nvCxnSpPr>
          <p:cNvPr id="10" name="Straight Connector 9">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8638"/>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29AB73D9-88C2-4546-9D04-6AF310EBC6C4}"/>
              </a:ext>
            </a:extLst>
          </p:cNvPr>
          <p:cNvSpPr>
            <a:spLocks noGrp="1"/>
          </p:cNvSpPr>
          <p:nvPr>
            <p:ph idx="1"/>
          </p:nvPr>
        </p:nvSpPr>
        <p:spPr>
          <a:xfrm>
            <a:off x="695324" y="2276474"/>
            <a:ext cx="10734675" cy="3943351"/>
          </a:xfrm>
        </p:spPr>
        <p:txBody>
          <a:bodyPr lIns="109728" tIns="109728" rIns="109728" bIns="91440" anchor="t">
            <a:normAutofit lnSpcReduction="10000"/>
          </a:bodyPr>
          <a:lstStyle/>
          <a:p>
            <a:pPr marL="0" indent="0">
              <a:lnSpc>
                <a:spcPct val="110000"/>
              </a:lnSpc>
              <a:buNone/>
            </a:pPr>
            <a:endParaRPr lang="en-US" altLang="zh-CN" sz="1000">
              <a:ea typeface="Microsoft YaHei"/>
            </a:endParaRPr>
          </a:p>
          <a:p>
            <a:pPr marL="457200" indent="-457200">
              <a:lnSpc>
                <a:spcPct val="110000"/>
              </a:lnSpc>
              <a:buAutoNum type="arabicPeriod"/>
            </a:pPr>
            <a:r>
              <a:rPr lang="en-US" sz="1000">
                <a:ea typeface="+mn-lt"/>
                <a:cs typeface="+mn-lt"/>
              </a:rPr>
              <a:t>Henan floods, </a:t>
            </a:r>
            <a:r>
              <a:rPr lang="en-US" sz="1000">
                <a:ea typeface="+mn-lt"/>
                <a:cs typeface="+mn-lt"/>
                <a:hlinkClick r:id="rId2"/>
              </a:rPr>
              <a:t>https://en.wikipedia.org/wiki/2021_Henan_floods</a:t>
            </a:r>
            <a:endParaRPr lang="en-US" sz="1000">
              <a:ea typeface="Microsoft YaHei"/>
            </a:endParaRPr>
          </a:p>
          <a:p>
            <a:pPr marL="457200" indent="-457200">
              <a:lnSpc>
                <a:spcPct val="110000"/>
              </a:lnSpc>
              <a:buAutoNum type="arabicPeriod"/>
            </a:pPr>
            <a:r>
              <a:rPr lang="en-US" sz="1000" err="1">
                <a:ea typeface="+mn-lt"/>
                <a:cs typeface="+mn-lt"/>
              </a:rPr>
              <a:t>CrisisMMD</a:t>
            </a:r>
            <a:r>
              <a:rPr lang="en-US" sz="1000">
                <a:ea typeface="+mn-lt"/>
                <a:cs typeface="+mn-lt"/>
              </a:rPr>
              <a:t>: Multimodal Twitter Datasets from Natural Disasters，</a:t>
            </a:r>
            <a:r>
              <a:rPr lang="en-US" sz="1000">
                <a:ea typeface="+mn-lt"/>
                <a:cs typeface="+mn-lt"/>
                <a:hlinkClick r:id="rId3"/>
              </a:rPr>
              <a:t>https://arxiv.org/pdf/1805.00713v1.pdf</a:t>
            </a:r>
            <a:endParaRPr lang="en-US" sz="1000">
              <a:ea typeface="Microsoft YaHei"/>
            </a:endParaRPr>
          </a:p>
          <a:p>
            <a:pPr marL="457200" indent="-457200">
              <a:lnSpc>
                <a:spcPct val="110000"/>
              </a:lnSpc>
              <a:buAutoNum type="arabicPeriod"/>
            </a:pPr>
            <a:r>
              <a:rPr lang="en-US" sz="1000">
                <a:ea typeface="+mn-lt"/>
                <a:cs typeface="+mn-lt"/>
              </a:rPr>
              <a:t>Damage Identification in Social Media Posts using Multimodal Deep Learning，</a:t>
            </a:r>
            <a:r>
              <a:rPr lang="en-US" sz="1000">
                <a:ea typeface="+mn-lt"/>
                <a:cs typeface="+mn-lt"/>
                <a:hlinkClick r:id="rId4"/>
              </a:rPr>
              <a:t>http://idl.iscram.org/files/husseinmouzannar/2018/2129_HusseinMouzannar_etal2018.pdf</a:t>
            </a:r>
            <a:endParaRPr lang="en-US" sz="1000">
              <a:ea typeface="+mn-lt"/>
              <a:cs typeface="+mn-lt"/>
            </a:endParaRPr>
          </a:p>
          <a:p>
            <a:pPr marL="457200" indent="-457200">
              <a:lnSpc>
                <a:spcPct val="110000"/>
              </a:lnSpc>
              <a:buAutoNum type="arabicPeriod"/>
            </a:pPr>
            <a:r>
              <a:rPr lang="en-US" sz="1000">
                <a:ea typeface="+mn-lt"/>
                <a:cs typeface="+mn-lt"/>
              </a:rPr>
              <a:t>Analysis of Social Media Data using Multimodal Deep Learning for Disaster Response，</a:t>
            </a:r>
            <a:r>
              <a:rPr lang="en-US" sz="1000">
                <a:ea typeface="+mn-lt"/>
                <a:cs typeface="+mn-lt"/>
                <a:hlinkClick r:id="rId5"/>
              </a:rPr>
              <a:t>https://arxiv.org/pdf/2004.11838v1.pdf</a:t>
            </a:r>
            <a:endParaRPr lang="en-US" sz="1000">
              <a:ea typeface="Microsoft YaHei"/>
            </a:endParaRPr>
          </a:p>
          <a:p>
            <a:pPr marL="457200" indent="-457200">
              <a:lnSpc>
                <a:spcPct val="110000"/>
              </a:lnSpc>
              <a:buAutoNum type="arabicPeriod"/>
            </a:pPr>
            <a:r>
              <a:rPr lang="en-US" sz="1000">
                <a:ea typeface="+mn-lt"/>
                <a:cs typeface="+mn-lt"/>
              </a:rPr>
              <a:t>Deep Learning Benchmarks and Datasets for Social Media Image Classification for Disaster Response, </a:t>
            </a:r>
            <a:r>
              <a:rPr lang="en-US" sz="1000">
                <a:ea typeface="+mn-lt"/>
                <a:cs typeface="+mn-lt"/>
                <a:hlinkClick r:id="rId6"/>
              </a:rPr>
              <a:t>https://crisisnlp.qcri.org/crisis-image-datasets-asonam20</a:t>
            </a:r>
            <a:endParaRPr lang="en-US" sz="1000">
              <a:ea typeface="+mn-lt"/>
              <a:cs typeface="+mn-lt"/>
            </a:endParaRPr>
          </a:p>
          <a:p>
            <a:pPr marL="457200" indent="-457200">
              <a:lnSpc>
                <a:spcPct val="110000"/>
              </a:lnSpc>
              <a:buAutoNum type="arabicPeriod"/>
            </a:pPr>
            <a:r>
              <a:rPr lang="en-US" sz="1000">
                <a:ea typeface="+mn-lt"/>
                <a:cs typeface="+mn-lt"/>
              </a:rPr>
              <a:t>Deep Residual Learning for Image Recognition, </a:t>
            </a:r>
            <a:r>
              <a:rPr lang="en-US" sz="1000">
                <a:ea typeface="+mn-lt"/>
                <a:cs typeface="+mn-lt"/>
                <a:hlinkClick r:id="rId7"/>
              </a:rPr>
              <a:t>https://arxiv.org/abs/1512.03385</a:t>
            </a:r>
          </a:p>
          <a:p>
            <a:pPr marL="457200" indent="-457200">
              <a:lnSpc>
                <a:spcPct val="110000"/>
              </a:lnSpc>
              <a:buAutoNum type="arabicPeriod"/>
            </a:pPr>
            <a:r>
              <a:rPr lang="en-US" sz="1000">
                <a:ea typeface="+mn-lt"/>
                <a:cs typeface="+mn-lt"/>
              </a:rPr>
              <a:t>Very Deep Convolutional Networks for Large-Scale Image Recognition, </a:t>
            </a:r>
            <a:r>
              <a:rPr lang="en-US" sz="1000">
                <a:ea typeface="+mn-lt"/>
                <a:cs typeface="+mn-lt"/>
                <a:hlinkClick r:id="rId8"/>
              </a:rPr>
              <a:t>https://arxiv.org/abs/1409.1556</a:t>
            </a:r>
          </a:p>
          <a:p>
            <a:pPr marL="457200" indent="-457200">
              <a:lnSpc>
                <a:spcPct val="110000"/>
              </a:lnSpc>
              <a:buAutoNum type="arabicPeriod"/>
            </a:pPr>
            <a:r>
              <a:rPr lang="en-US" sz="1000">
                <a:ea typeface="+mn-lt"/>
                <a:cs typeface="+mn-lt"/>
              </a:rPr>
              <a:t>Inception-v3, </a:t>
            </a:r>
            <a:r>
              <a:rPr lang="en-US" sz="1000">
                <a:ea typeface="+mn-lt"/>
                <a:cs typeface="+mn-lt"/>
                <a:hlinkClick r:id="rId9"/>
              </a:rPr>
              <a:t>https://paperswithcode.com/method/inception-v3</a:t>
            </a:r>
            <a:r>
              <a:rPr lang="en-US" sz="1000">
                <a:ea typeface="+mn-lt"/>
                <a:cs typeface="+mn-lt"/>
              </a:rPr>
              <a:t>#</a:t>
            </a:r>
            <a:endParaRPr lang="en-US" sz="1000">
              <a:ea typeface="Microsoft YaHei"/>
            </a:endParaRPr>
          </a:p>
          <a:p>
            <a:pPr marL="457200" indent="-457200">
              <a:lnSpc>
                <a:spcPct val="110000"/>
              </a:lnSpc>
              <a:buAutoNum type="arabicPeriod"/>
            </a:pPr>
            <a:r>
              <a:rPr lang="en-US" sz="1000">
                <a:ea typeface="+mn-lt"/>
                <a:cs typeface="+mn-lt"/>
              </a:rPr>
              <a:t>Rethinking the Inception Architecture for Computer Vision, </a:t>
            </a:r>
            <a:r>
              <a:rPr lang="en-US" sz="1000">
                <a:ea typeface="+mn-lt"/>
                <a:cs typeface="+mn-lt"/>
                <a:hlinkClick r:id="rId10"/>
              </a:rPr>
              <a:t>https://www.cv-foundation.org/openaccess/content_cvpr_2016/papers/Szegedy_Rethinking_the_Inception_CVPR_2016_paper.pdf</a:t>
            </a:r>
            <a:endParaRPr lang="en-US" sz="1000">
              <a:ea typeface="+mn-lt"/>
              <a:cs typeface="+mn-lt"/>
            </a:endParaRPr>
          </a:p>
          <a:p>
            <a:pPr marL="457200" indent="-457200">
              <a:lnSpc>
                <a:spcPct val="110000"/>
              </a:lnSpc>
              <a:buAutoNum type="arabicPeriod"/>
            </a:pPr>
            <a:r>
              <a:rPr lang="en-US" sz="1000">
                <a:ea typeface="+mn-lt"/>
                <a:cs typeface="+mn-lt"/>
              </a:rPr>
              <a:t>INCEPTION_V3, </a:t>
            </a:r>
            <a:r>
              <a:rPr lang="en-US" sz="1000">
                <a:ea typeface="+mn-lt"/>
                <a:cs typeface="+mn-lt"/>
                <a:hlinkClick r:id="rId11"/>
              </a:rPr>
              <a:t>https://pytorch.org/hub/pytorch_vision_inception_v3/</a:t>
            </a:r>
            <a:endParaRPr lang="en-US" sz="1000">
              <a:ea typeface="Microsoft YaHei"/>
            </a:endParaRPr>
          </a:p>
          <a:p>
            <a:pPr marL="457200" indent="-457200">
              <a:lnSpc>
                <a:spcPct val="110000"/>
              </a:lnSpc>
              <a:buAutoNum type="arabicPeriod"/>
            </a:pPr>
            <a:endParaRPr lang="en-US" sz="1000">
              <a:ea typeface="Microsoft YaHei"/>
            </a:endParaRPr>
          </a:p>
          <a:p>
            <a:pPr marL="457200" indent="-457200">
              <a:lnSpc>
                <a:spcPct val="110000"/>
              </a:lnSpc>
              <a:buAutoNum type="arabicPeriod"/>
            </a:pPr>
            <a:endParaRPr lang="en-US" sz="1000">
              <a:ea typeface="Microsoft YaHei"/>
            </a:endParaRPr>
          </a:p>
          <a:p>
            <a:pPr marL="457200" indent="-457200">
              <a:buAutoNum type="arabicPeriod"/>
            </a:pPr>
            <a:endParaRPr lang="en-US" sz="1000">
              <a:ea typeface="Microsoft YaHei"/>
            </a:endParaRPr>
          </a:p>
          <a:p>
            <a:endParaRPr lang="en-US" sz="1000">
              <a:ea typeface="Microsoft YaHei"/>
            </a:endParaRPr>
          </a:p>
          <a:p>
            <a:pPr marL="457200" indent="-457200">
              <a:buAutoNum type="arabicPeriod"/>
            </a:pPr>
            <a:endParaRPr lang="en-US" altLang="zh-CN">
              <a:ea typeface="Microsoft YaHei"/>
            </a:endParaRPr>
          </a:p>
          <a:p>
            <a:pPr marL="457200" indent="-457200">
              <a:buAutoNum type="arabicPeriod"/>
            </a:pPr>
            <a:endParaRPr lang="zh-CN" altLang="en-US">
              <a:ea typeface="Microsoft YaHei"/>
            </a:endParaRPr>
          </a:p>
        </p:txBody>
      </p:sp>
    </p:spTree>
    <p:extLst>
      <p:ext uri="{BB962C8B-B14F-4D97-AF65-F5344CB8AC3E}">
        <p14:creationId xmlns:p14="http://schemas.microsoft.com/office/powerpoint/2010/main" val="2339488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EFD7A3-3E73-46F5-BA3F-1E1B5D9B2C14}"/>
              </a:ext>
            </a:extLst>
          </p:cNvPr>
          <p:cNvSpPr>
            <a:spLocks noGrp="1"/>
          </p:cNvSpPr>
          <p:nvPr>
            <p:ph type="title"/>
          </p:nvPr>
        </p:nvSpPr>
        <p:spPr>
          <a:xfrm>
            <a:off x="695324" y="901701"/>
            <a:ext cx="3914776" cy="3977269"/>
          </a:xfrm>
        </p:spPr>
        <p:txBody>
          <a:bodyPr>
            <a:normAutofit/>
          </a:bodyPr>
          <a:lstStyle/>
          <a:p>
            <a:r>
              <a:rPr lang="zh-CN">
                <a:ea typeface="+mj-lt"/>
                <a:cs typeface="+mj-lt"/>
              </a:rPr>
              <a:t>Table of Contents</a:t>
            </a:r>
            <a:endParaRPr lang="zh-CN"/>
          </a:p>
        </p:txBody>
      </p:sp>
      <p:cxnSp>
        <p:nvCxnSpPr>
          <p:cNvPr id="14" name="Straight Connector 17">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图形 56" descr="打开的书">
            <a:extLst>
              <a:ext uri="{FF2B5EF4-FFF2-40B4-BE49-F238E27FC236}">
                <a16:creationId xmlns:a16="http://schemas.microsoft.com/office/drawing/2014/main" id="{603C25B6-AD76-47D5-BB0E-F87B778DF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967" y="2595033"/>
            <a:ext cx="3429000" cy="3429000"/>
          </a:xfrm>
          <a:prstGeom prst="rect">
            <a:avLst/>
          </a:prstGeom>
        </p:spPr>
      </p:pic>
      <p:graphicFrame>
        <p:nvGraphicFramePr>
          <p:cNvPr id="193" name="内容占位符 2">
            <a:extLst>
              <a:ext uri="{FF2B5EF4-FFF2-40B4-BE49-F238E27FC236}">
                <a16:creationId xmlns:a16="http://schemas.microsoft.com/office/drawing/2014/main" id="{C7C83B83-B364-4DFE-8A0B-1FED9A51136B}"/>
              </a:ext>
            </a:extLst>
          </p:cNvPr>
          <p:cNvGraphicFramePr>
            <a:graphicFrameLocks noGrp="1"/>
          </p:cNvGraphicFramePr>
          <p:nvPr>
            <p:extLst>
              <p:ext uri="{D42A27DB-BD31-4B8C-83A1-F6EECF244321}">
                <p14:modId xmlns:p14="http://schemas.microsoft.com/office/powerpoint/2010/main" val="3910976006"/>
              </p:ext>
            </p:extLst>
          </p:nvPr>
        </p:nvGraphicFramePr>
        <p:xfrm>
          <a:off x="4611688" y="1074208"/>
          <a:ext cx="6590138" cy="4648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282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46CA-3B2A-452A-98F6-54B1133ABD58}"/>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zh-CN">
                <a:ea typeface="+mj-lt"/>
                <a:cs typeface="+mj-lt"/>
              </a:rPr>
              <a:t>Background</a:t>
            </a:r>
            <a:endParaRPr lang="zh-CN"/>
          </a:p>
        </p:txBody>
      </p:sp>
      <p:graphicFrame>
        <p:nvGraphicFramePr>
          <p:cNvPr id="14" name="图示 14">
            <a:extLst>
              <a:ext uri="{FF2B5EF4-FFF2-40B4-BE49-F238E27FC236}">
                <a16:creationId xmlns:a16="http://schemas.microsoft.com/office/drawing/2014/main" id="{D8E4164D-7A03-451B-879B-31D0A8EAB1A4}"/>
              </a:ext>
            </a:extLst>
          </p:cNvPr>
          <p:cNvGraphicFramePr/>
          <p:nvPr>
            <p:extLst>
              <p:ext uri="{D42A27DB-BD31-4B8C-83A1-F6EECF244321}">
                <p14:modId xmlns:p14="http://schemas.microsoft.com/office/powerpoint/2010/main" val="1190108749"/>
              </p:ext>
            </p:extLst>
          </p:nvPr>
        </p:nvGraphicFramePr>
        <p:xfrm>
          <a:off x="702041" y="1460368"/>
          <a:ext cx="10573002" cy="483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602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Problem Statement</a:t>
            </a:r>
            <a:endParaRPr lang="zh-CN"/>
          </a:p>
        </p:txBody>
      </p:sp>
      <p:sp>
        <p:nvSpPr>
          <p:cNvPr id="3" name="内容占位符 2">
            <a:extLst>
              <a:ext uri="{FF2B5EF4-FFF2-40B4-BE49-F238E27FC236}">
                <a16:creationId xmlns:a16="http://schemas.microsoft.com/office/drawing/2014/main" id="{DF3AB62B-A22D-4445-9FB4-28D147E45CA4}"/>
              </a:ext>
            </a:extLst>
          </p:cNvPr>
          <p:cNvSpPr>
            <a:spLocks noGrp="1"/>
          </p:cNvSpPr>
          <p:nvPr>
            <p:ph idx="1"/>
          </p:nvPr>
        </p:nvSpPr>
        <p:spPr/>
        <p:txBody>
          <a:bodyPr lIns="109728" tIns="109728" rIns="109728" bIns="91440" anchor="t"/>
          <a:lstStyle/>
          <a:p>
            <a:pPr marL="0" indent="0">
              <a:buNone/>
            </a:pPr>
            <a:r>
              <a:rPr lang="zh-CN">
                <a:ea typeface="+mn-lt"/>
                <a:cs typeface="+mn-lt"/>
              </a:rPr>
              <a:t>The rescue staffing cannot deal with all the dangers immediately when major disasters occur, so it is necessary to grade the situation according to the urgency. This project aims to </a:t>
            </a:r>
            <a:r>
              <a:rPr lang="en-US" altLang="zh-CN">
                <a:ea typeface="+mn-lt"/>
                <a:cs typeface="+mn-lt"/>
              </a:rPr>
              <a:t>apply</a:t>
            </a:r>
            <a:r>
              <a:rPr lang="zh-CN">
                <a:ea typeface="+mn-lt"/>
                <a:cs typeface="+mn-lt"/>
              </a:rPr>
              <a:t> a convolutional neural network model to identify the pictures with disaster types and the degree of urgency to help rescuers arrange rescues reasonably.</a:t>
            </a:r>
            <a:endParaRPr lang="zh-CN" altLang="en-US">
              <a:ea typeface="Microsoft YaHei"/>
            </a:endParaRPr>
          </a:p>
        </p:txBody>
      </p:sp>
    </p:spTree>
    <p:extLst>
      <p:ext uri="{BB962C8B-B14F-4D97-AF65-F5344CB8AC3E}">
        <p14:creationId xmlns:p14="http://schemas.microsoft.com/office/powerpoint/2010/main" val="200520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Problem Elaboration</a:t>
            </a:r>
            <a:endParaRPr lang="en-US" altLang="zh-CN">
              <a:ea typeface="Microsoft YaHei"/>
            </a:endParaRPr>
          </a:p>
        </p:txBody>
      </p:sp>
      <p:cxnSp>
        <p:nvCxnSpPr>
          <p:cNvPr id="32" name="Straight Connector 31">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内容占位符 2">
            <a:extLst>
              <a:ext uri="{FF2B5EF4-FFF2-40B4-BE49-F238E27FC236}">
                <a16:creationId xmlns:a16="http://schemas.microsoft.com/office/drawing/2014/main" id="{F82DBD6C-FC64-4F9C-9A22-7CC8FE0DA466}"/>
              </a:ext>
            </a:extLst>
          </p:cNvPr>
          <p:cNvGraphicFramePr>
            <a:graphicFrameLocks noGrp="1"/>
          </p:cNvGraphicFramePr>
          <p:nvPr>
            <p:ph idx="1"/>
            <p:extLst>
              <p:ext uri="{D42A27DB-BD31-4B8C-83A1-F6EECF244321}">
                <p14:modId xmlns:p14="http://schemas.microsoft.com/office/powerpoint/2010/main" val="3909146428"/>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714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p:txBody>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Motivation</a:t>
            </a:r>
            <a:endParaRPr lang="zh-CN"/>
          </a:p>
        </p:txBody>
      </p:sp>
      <p:graphicFrame>
        <p:nvGraphicFramePr>
          <p:cNvPr id="7" name="内容占位符 2">
            <a:extLst>
              <a:ext uri="{FF2B5EF4-FFF2-40B4-BE49-F238E27FC236}">
                <a16:creationId xmlns:a16="http://schemas.microsoft.com/office/drawing/2014/main" id="{DEBDF292-388E-4E53-8813-5110B1DBA1EE}"/>
              </a:ext>
            </a:extLst>
          </p:cNvPr>
          <p:cNvGraphicFramePr>
            <a:graphicFrameLocks noGrp="1"/>
          </p:cNvGraphicFramePr>
          <p:nvPr>
            <p:ph idx="1"/>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269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1</a:t>
            </a:r>
            <a:r>
              <a:rPr lang="zh-CN">
                <a:ea typeface="+mj-lt"/>
                <a:cs typeface="+mj-lt"/>
              </a:rPr>
              <a:t>. Introduction</a:t>
            </a:r>
            <a:r>
              <a:rPr lang="en-US" altLang="zh-CN">
                <a:ea typeface="+mj-lt"/>
                <a:cs typeface="+mj-lt"/>
              </a:rPr>
              <a:t>-</a:t>
            </a:r>
            <a:r>
              <a:rPr lang="en-US">
                <a:ea typeface="+mj-lt"/>
                <a:cs typeface="+mj-lt"/>
              </a:rPr>
              <a:t>Project</a:t>
            </a:r>
            <a:r>
              <a:rPr lang="en-US" altLang="zh-CN">
                <a:ea typeface="+mj-lt"/>
                <a:cs typeface="+mj-lt"/>
              </a:rPr>
              <a:t> </a:t>
            </a:r>
            <a:r>
              <a:rPr lang="en-US">
                <a:ea typeface="+mj-lt"/>
                <a:cs typeface="+mj-lt"/>
              </a:rPr>
              <a:t>Scope</a:t>
            </a:r>
            <a:endParaRPr lang="zh-CN"/>
          </a:p>
        </p:txBody>
      </p:sp>
      <p:cxnSp>
        <p:nvCxnSpPr>
          <p:cNvPr id="59" name="Straight Connector 58">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内容占位符 2">
            <a:extLst>
              <a:ext uri="{FF2B5EF4-FFF2-40B4-BE49-F238E27FC236}">
                <a16:creationId xmlns:a16="http://schemas.microsoft.com/office/drawing/2014/main" id="{F82DBD6C-FC64-4F9C-9A22-7CC8FE0DA466}"/>
              </a:ext>
            </a:extLst>
          </p:cNvPr>
          <p:cNvGraphicFramePr>
            <a:graphicFrameLocks noGrp="1"/>
          </p:cNvGraphicFramePr>
          <p:nvPr>
            <p:ph idx="1"/>
            <p:extLst>
              <p:ext uri="{D42A27DB-BD31-4B8C-83A1-F6EECF244321}">
                <p14:modId xmlns:p14="http://schemas.microsoft.com/office/powerpoint/2010/main" val="320526308"/>
              </p:ext>
            </p:extLst>
          </p:nvPr>
        </p:nvGraphicFramePr>
        <p:xfrm>
          <a:off x="700088" y="2168172"/>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19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00087" y="909638"/>
            <a:ext cx="10691813" cy="1155618"/>
          </a:xfrm>
        </p:spPr>
        <p:txBody>
          <a:bodyPr>
            <a:normAutofit/>
          </a:bodyPr>
          <a:lstStyle/>
          <a:p>
            <a:r>
              <a:rPr lang="en-US" altLang="zh-CN">
                <a:ea typeface="+mj-lt"/>
                <a:cs typeface="+mj-lt"/>
              </a:rPr>
              <a:t>2</a:t>
            </a:r>
            <a:r>
              <a:rPr lang="zh-CN">
                <a:ea typeface="+mj-lt"/>
                <a:cs typeface="+mj-lt"/>
              </a:rPr>
              <a:t>.</a:t>
            </a:r>
            <a:r>
              <a:rPr lang="zh-CN" altLang="en-US">
                <a:ea typeface="+mj-lt"/>
                <a:cs typeface="+mj-lt"/>
              </a:rPr>
              <a:t> </a:t>
            </a:r>
            <a:r>
              <a:rPr lang="en-US" altLang="zh-CN">
                <a:ea typeface="+mj-lt"/>
                <a:cs typeface="+mj-lt"/>
              </a:rPr>
              <a:t>Li</a:t>
            </a:r>
            <a:r>
              <a:rPr lang="zh-CN">
                <a:ea typeface="+mj-lt"/>
                <a:cs typeface="+mj-lt"/>
              </a:rPr>
              <a:t>t</a:t>
            </a:r>
            <a:r>
              <a:rPr lang="en-US" altLang="zh-CN">
                <a:ea typeface="+mj-lt"/>
                <a:cs typeface="+mj-lt"/>
              </a:rPr>
              <a:t>e</a:t>
            </a:r>
            <a:r>
              <a:rPr lang="zh-CN">
                <a:ea typeface="+mj-lt"/>
                <a:cs typeface="+mj-lt"/>
              </a:rPr>
              <a:t>r</a:t>
            </a:r>
            <a:r>
              <a:rPr lang="en-US" altLang="zh-CN">
                <a:ea typeface="+mj-lt"/>
                <a:cs typeface="+mj-lt"/>
              </a:rPr>
              <a:t>a</a:t>
            </a:r>
            <a:r>
              <a:rPr lang="zh-CN">
                <a:ea typeface="+mj-lt"/>
                <a:cs typeface="+mj-lt"/>
              </a:rPr>
              <a:t>t</a:t>
            </a:r>
            <a:r>
              <a:rPr lang="en-US" altLang="zh-CN">
                <a:ea typeface="+mj-lt"/>
                <a:cs typeface="+mj-lt"/>
              </a:rPr>
              <a:t>ure</a:t>
            </a:r>
            <a:r>
              <a:rPr lang="zh-CN" altLang="en-US">
                <a:ea typeface="+mj-lt"/>
                <a:cs typeface="+mj-lt"/>
              </a:rPr>
              <a:t> </a:t>
            </a:r>
            <a:r>
              <a:rPr lang="en-US" altLang="zh-CN">
                <a:ea typeface="+mj-lt"/>
                <a:cs typeface="+mj-lt"/>
              </a:rPr>
              <a:t>Rev</a:t>
            </a:r>
            <a:r>
              <a:rPr lang="zh-CN">
                <a:ea typeface="+mj-lt"/>
                <a:cs typeface="+mj-lt"/>
              </a:rPr>
              <a:t>i</a:t>
            </a:r>
            <a:r>
              <a:rPr lang="en-US" altLang="zh-CN">
                <a:ea typeface="+mj-lt"/>
                <a:cs typeface="+mj-lt"/>
              </a:rPr>
              <a:t>ew</a:t>
            </a:r>
            <a:endParaRPr lang="zh-CN"/>
          </a:p>
        </p:txBody>
      </p:sp>
      <p:cxnSp>
        <p:nvCxnSpPr>
          <p:cNvPr id="29" name="Straight Connector 28">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F198C2C0-36F9-4B49-A522-D3B59AB4F3FE}"/>
              </a:ext>
            </a:extLst>
          </p:cNvPr>
          <p:cNvGraphicFramePr>
            <a:graphicFrameLocks noGrp="1"/>
          </p:cNvGraphicFramePr>
          <p:nvPr>
            <p:ph idx="1"/>
            <p:extLst>
              <p:ext uri="{D42A27DB-BD31-4B8C-83A1-F6EECF244321}">
                <p14:modId xmlns:p14="http://schemas.microsoft.com/office/powerpoint/2010/main" val="559811988"/>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83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80DFC5-3621-40C4-B810-940438176CB0}"/>
              </a:ext>
            </a:extLst>
          </p:cNvPr>
          <p:cNvSpPr>
            <a:spLocks noGrp="1"/>
          </p:cNvSpPr>
          <p:nvPr>
            <p:ph type="title"/>
          </p:nvPr>
        </p:nvSpPr>
        <p:spPr>
          <a:xfrm>
            <a:off x="733424" y="908048"/>
            <a:ext cx="10626019" cy="797264"/>
          </a:xfrm>
        </p:spPr>
        <p:txBody>
          <a:bodyPr>
            <a:normAutofit fontScale="90000"/>
          </a:bodyPr>
          <a:lstStyle/>
          <a:p>
            <a:r>
              <a:rPr lang="en-US">
                <a:ea typeface="+mj-lt"/>
                <a:cs typeface="+mj-lt"/>
              </a:rPr>
              <a:t>3</a:t>
            </a:r>
            <a:r>
              <a:rPr lang="zh-CN">
                <a:ea typeface="+mj-lt"/>
                <a:cs typeface="+mj-lt"/>
              </a:rPr>
              <a:t>. </a:t>
            </a:r>
            <a:r>
              <a:rPr lang="en-US" altLang="zh-CN">
                <a:ea typeface="+mj-lt"/>
                <a:cs typeface="+mj-lt"/>
              </a:rPr>
              <a:t>Me</a:t>
            </a:r>
            <a:r>
              <a:rPr lang="zh-CN">
                <a:ea typeface="+mj-lt"/>
                <a:cs typeface="+mj-lt"/>
              </a:rPr>
              <a:t>t</a:t>
            </a:r>
            <a:r>
              <a:rPr lang="en-US" altLang="zh-CN">
                <a:ea typeface="+mj-lt"/>
                <a:cs typeface="+mj-lt"/>
              </a:rPr>
              <a:t>h</a:t>
            </a:r>
            <a:r>
              <a:rPr lang="zh-CN">
                <a:ea typeface="+mj-lt"/>
                <a:cs typeface="+mj-lt"/>
              </a:rPr>
              <a:t>odo</a:t>
            </a:r>
            <a:r>
              <a:rPr lang="en-US" altLang="zh-CN">
                <a:ea typeface="+mj-lt"/>
                <a:cs typeface="+mj-lt"/>
              </a:rPr>
              <a:t>logy-Dataset </a:t>
            </a:r>
            <a:r>
              <a:rPr lang="en-US">
                <a:ea typeface="+mj-lt"/>
                <a:cs typeface="+mj-lt"/>
              </a:rPr>
              <a:t>Description</a:t>
            </a:r>
            <a:endParaRPr lang="en-US" altLang="zh-CN">
              <a:ea typeface="+mj-lt"/>
              <a:cs typeface="+mj-lt"/>
            </a:endParaRPr>
          </a:p>
          <a:p>
            <a:endParaRPr lang="en-US" altLang="zh-CN" sz="2200">
              <a:ea typeface="Microsoft YaHei"/>
            </a:endParaRPr>
          </a:p>
        </p:txBody>
      </p:sp>
      <p:cxnSp>
        <p:nvCxnSpPr>
          <p:cNvPr id="28" name="Straight Connector 13">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5">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82" name="图示 1882">
            <a:extLst>
              <a:ext uri="{FF2B5EF4-FFF2-40B4-BE49-F238E27FC236}">
                <a16:creationId xmlns:a16="http://schemas.microsoft.com/office/drawing/2014/main" id="{E64BA1CC-075E-4727-AADC-22BAE4E6C79A}"/>
              </a:ext>
            </a:extLst>
          </p:cNvPr>
          <p:cNvGraphicFramePr/>
          <p:nvPr>
            <p:extLst>
              <p:ext uri="{D42A27DB-BD31-4B8C-83A1-F6EECF244321}">
                <p14:modId xmlns:p14="http://schemas.microsoft.com/office/powerpoint/2010/main" val="2586904380"/>
              </p:ext>
            </p:extLst>
          </p:nvPr>
        </p:nvGraphicFramePr>
        <p:xfrm>
          <a:off x="800934" y="221202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44" name="内容占位符 2">
            <a:extLst>
              <a:ext uri="{FF2B5EF4-FFF2-40B4-BE49-F238E27FC236}">
                <a16:creationId xmlns:a16="http://schemas.microsoft.com/office/drawing/2014/main" id="{C79393F9-D711-417A-9302-8E71B451D4CB}"/>
              </a:ext>
            </a:extLst>
          </p:cNvPr>
          <p:cNvGraphicFramePr>
            <a:graphicFrameLocks noGrp="1"/>
          </p:cNvGraphicFramePr>
          <p:nvPr>
            <p:extLst>
              <p:ext uri="{D42A27DB-BD31-4B8C-83A1-F6EECF244321}">
                <p14:modId xmlns:p14="http://schemas.microsoft.com/office/powerpoint/2010/main" val="1612845228"/>
              </p:ext>
            </p:extLst>
          </p:nvPr>
        </p:nvGraphicFramePr>
        <p:xfrm>
          <a:off x="2970432" y="1937150"/>
          <a:ext cx="10014337" cy="42023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0137469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TC104033937[[fn=Vapor Trail]]</Template>
  <Application>Microsoft Office PowerPoint</Application>
  <PresentationFormat>宽屏</PresentationFormat>
  <Slides>19</Slides>
  <Notes>18</Notes>
  <HiddenSlides>0</HiddenSlide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ChronicleVTI</vt:lpstr>
      <vt:lpstr>Disaster Damage  Identification in Social Media Posts</vt:lpstr>
      <vt:lpstr>Table of Contents</vt:lpstr>
      <vt:lpstr>1. Introduction-Background</vt:lpstr>
      <vt:lpstr>1. Introduction-Problem Statement</vt:lpstr>
      <vt:lpstr>1. Introduction-Problem Elaboration</vt:lpstr>
      <vt:lpstr>1. Introduction-Motivation</vt:lpstr>
      <vt:lpstr>1. Introduction-Project Scope</vt:lpstr>
      <vt:lpstr>2. Literature Review</vt:lpstr>
      <vt:lpstr>3. Methodology-Dataset Description </vt:lpstr>
      <vt:lpstr>3. Methodology-Dataset Collection</vt:lpstr>
      <vt:lpstr>3. Methodology-Data Preprocessing</vt:lpstr>
      <vt:lpstr>3. Methodology-Data Modeling</vt:lpstr>
      <vt:lpstr>3. Methodology-Mode Visualizations </vt:lpstr>
      <vt:lpstr>3. Methodology-Mode Training</vt:lpstr>
      <vt:lpstr>4. Results Comparison</vt:lpstr>
      <vt:lpstr>4. Results Analysis-Inception v3</vt:lpstr>
      <vt:lpstr>4. Results &amp; Analysis</vt:lpstr>
      <vt:lpstr>5. 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revision>37</cp:revision>
  <dcterms:created xsi:type="dcterms:W3CDTF">2021-10-19T20:13:38Z</dcterms:created>
  <dcterms:modified xsi:type="dcterms:W3CDTF">2021-12-05T00:23:57Z</dcterms:modified>
</cp:coreProperties>
</file>